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  <p:sldMasterId id="214748369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Urbanist SemiBold"/>
      <p:regular r:id="rId35"/>
      <p:bold r:id="rId36"/>
      <p:italic r:id="rId37"/>
      <p:boldItalic r:id="rId38"/>
    </p:embeddedFont>
    <p:embeddedFont>
      <p:font typeface="Urbanist"/>
      <p:regular r:id="rId39"/>
      <p:bold r:id="rId40"/>
      <p:italic r:id="rId41"/>
      <p:boldItalic r:id="rId42"/>
    </p:embeddedFont>
    <p:embeddedFont>
      <p:font typeface="Urbanist Black"/>
      <p:bold r:id="rId43"/>
      <p:boldItalic r:id="rId44"/>
    </p:embeddedFont>
    <p:embeddedFont>
      <p:font typeface="Oswald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rbanist-bold.fntdata"/><Relationship Id="rId20" Type="http://schemas.openxmlformats.org/officeDocument/2006/relationships/slide" Target="slides/slide14.xml"/><Relationship Id="rId42" Type="http://schemas.openxmlformats.org/officeDocument/2006/relationships/font" Target="fonts/Urbanist-boldItalic.fntdata"/><Relationship Id="rId41" Type="http://schemas.openxmlformats.org/officeDocument/2006/relationships/font" Target="fonts/Urbanist-italic.fntdata"/><Relationship Id="rId22" Type="http://schemas.openxmlformats.org/officeDocument/2006/relationships/slide" Target="slides/slide16.xml"/><Relationship Id="rId44" Type="http://schemas.openxmlformats.org/officeDocument/2006/relationships/font" Target="fonts/UrbanistBlack-boldItalic.fntdata"/><Relationship Id="rId21" Type="http://schemas.openxmlformats.org/officeDocument/2006/relationships/slide" Target="slides/slide15.xml"/><Relationship Id="rId43" Type="http://schemas.openxmlformats.org/officeDocument/2006/relationships/font" Target="fonts/UrbanistBlack-bold.fntdata"/><Relationship Id="rId24" Type="http://schemas.openxmlformats.org/officeDocument/2006/relationships/slide" Target="slides/slide18.xml"/><Relationship Id="rId46" Type="http://schemas.openxmlformats.org/officeDocument/2006/relationships/font" Target="fonts/Oswald-bold.fntdata"/><Relationship Id="rId23" Type="http://schemas.openxmlformats.org/officeDocument/2006/relationships/slide" Target="slides/slide17.xml"/><Relationship Id="rId45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UrbanistSemiBold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UrbanistSemiBold-italic.fntdata"/><Relationship Id="rId14" Type="http://schemas.openxmlformats.org/officeDocument/2006/relationships/slide" Target="slides/slide8.xml"/><Relationship Id="rId36" Type="http://schemas.openxmlformats.org/officeDocument/2006/relationships/font" Target="fonts/UrbanistSemiBold-bold.fntdata"/><Relationship Id="rId17" Type="http://schemas.openxmlformats.org/officeDocument/2006/relationships/slide" Target="slides/slide11.xml"/><Relationship Id="rId39" Type="http://schemas.openxmlformats.org/officeDocument/2006/relationships/font" Target="fonts/Urbanist-regular.fntdata"/><Relationship Id="rId16" Type="http://schemas.openxmlformats.org/officeDocument/2006/relationships/slide" Target="slides/slide10.xml"/><Relationship Id="rId38" Type="http://schemas.openxmlformats.org/officeDocument/2006/relationships/font" Target="fonts/UrbanistSemiBold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4ff7dd0c33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4ff7dd0c33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4ff7dd0c33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4ff7dd0c33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4ff7dd0c33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4ff7dd0c33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4ff7dd0c33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4ff7dd0c33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4ff7dd0c33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4ff7dd0c33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4ff7dd0c33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4ff7dd0c33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4ff7dd0c33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4ff7dd0c33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4ff7dd0c33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4ff7dd0c33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4ff7dd0c33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4ff7dd0c33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4ff7dd0c33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4ff7dd0c33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4ff7dd0c33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4ff7dd0c33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4ff7dd0c33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4ff7dd0c33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61df16f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61df16f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4ff7dd0c33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4ff7dd0c33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4ff7dd0c33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4ff7dd0c33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4ff7dd0c33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4ff7dd0c33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4ff7dd0c33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4ff7dd0c33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4ff7dd0c33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4ff7dd0c33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4ff7dd0c33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4ff7dd0c33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4ff7dd0c33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4ff7dd0c33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61df16f8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561df16f8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4ff7dd0c33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4ff7dd0c33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4ff7dd0c33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4ff7dd0c33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4ff7dd0c33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4ff7dd0c33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4ff7dd0c33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4ff7dd0c33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4ff7dd0c33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4ff7dd0c33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4ff7dd0c33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4ff7dd0c33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4ff7dd0c33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4ff7dd0c33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l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228600" y="155500"/>
            <a:ext cx="8687100" cy="46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221550" y="2460150"/>
            <a:ext cx="87009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subTitle"/>
          </p:nvPr>
        </p:nvSpPr>
        <p:spPr>
          <a:xfrm>
            <a:off x="221550" y="4565125"/>
            <a:ext cx="2086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3" type="subTitle"/>
          </p:nvPr>
        </p:nvSpPr>
        <p:spPr>
          <a:xfrm>
            <a:off x="6829025" y="4565125"/>
            <a:ext cx="2086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at is a skate club" type="secHead">
  <p:cSld name="SECTION_HEADER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15"/>
          <p:cNvCxnSpPr/>
          <p:nvPr/>
        </p:nvCxnSpPr>
        <p:spPr>
          <a:xfrm>
            <a:off x="229050" y="311125"/>
            <a:ext cx="8689800" cy="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15"/>
          <p:cNvSpPr txBox="1"/>
          <p:nvPr/>
        </p:nvSpPr>
        <p:spPr>
          <a:xfrm>
            <a:off x="130287" y="79125"/>
            <a:ext cx="9597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PAGE  </a:t>
            </a:r>
            <a:fld id="{00000000-1234-1234-1234-123412341234}" type="slidenum"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‹#›</a:t>
            </a:fld>
            <a:r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endParaRPr sz="800">
              <a:solidFill>
                <a:schemeClr val="dk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892500" y="811800"/>
            <a:ext cx="7359000" cy="3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3528750" y="457200"/>
            <a:ext cx="2086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2" type="subTitle"/>
          </p:nvPr>
        </p:nvSpPr>
        <p:spPr>
          <a:xfrm>
            <a:off x="3528750" y="4564701"/>
            <a:ext cx="2086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9pPr>
          </a:lstStyle>
          <a:p/>
        </p:txBody>
      </p:sp>
      <p:sp>
        <p:nvSpPr>
          <p:cNvPr id="64" name="Google Shape;64;p15"/>
          <p:cNvSpPr/>
          <p:nvPr>
            <p:ph idx="3" type="pic"/>
          </p:nvPr>
        </p:nvSpPr>
        <p:spPr>
          <a:xfrm>
            <a:off x="228600" y="2348775"/>
            <a:ext cx="1345200" cy="17751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5"/>
          <p:cNvSpPr/>
          <p:nvPr>
            <p:ph idx="4" type="pic"/>
          </p:nvPr>
        </p:nvSpPr>
        <p:spPr>
          <a:xfrm>
            <a:off x="6713075" y="4015650"/>
            <a:ext cx="2205600" cy="903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kate club members" type="tx">
  <p:cSld name="TITLE_AND_BODY">
    <p:bg>
      <p:bgPr>
        <a:solidFill>
          <a:schemeClr val="dk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311725"/>
            <a:ext cx="86871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Oswald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Oswald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Oswald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Oswald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Oswald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Oswald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Oswald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Oswald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Oswald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6"/>
          <p:cNvSpPr/>
          <p:nvPr>
            <p:ph idx="2" type="pic"/>
          </p:nvPr>
        </p:nvSpPr>
        <p:spPr>
          <a:xfrm>
            <a:off x="228600" y="1759200"/>
            <a:ext cx="1345200" cy="2614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9" name="Google Shape;69;p16"/>
          <p:cNvCxnSpPr/>
          <p:nvPr/>
        </p:nvCxnSpPr>
        <p:spPr>
          <a:xfrm>
            <a:off x="229050" y="311125"/>
            <a:ext cx="8689800" cy="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6"/>
          <p:cNvSpPr txBox="1"/>
          <p:nvPr/>
        </p:nvSpPr>
        <p:spPr>
          <a:xfrm>
            <a:off x="130287" y="79125"/>
            <a:ext cx="9597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PAGE  </a:t>
            </a:r>
            <a:fld id="{00000000-1234-1234-1234-123412341234}" type="slidenum">
              <a:rPr lang="en" sz="800">
                <a:solidFill>
                  <a:schemeClr val="lt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‹#›</a:t>
            </a:fld>
            <a:r>
              <a:rPr lang="en" sz="800">
                <a:solidFill>
                  <a:schemeClr val="lt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endParaRPr sz="800">
              <a:solidFill>
                <a:schemeClr val="lt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71" name="Google Shape;71;p16"/>
          <p:cNvSpPr/>
          <p:nvPr>
            <p:ph idx="3" type="pic"/>
          </p:nvPr>
        </p:nvSpPr>
        <p:spPr>
          <a:xfrm>
            <a:off x="1696950" y="1759200"/>
            <a:ext cx="1345200" cy="26145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6"/>
          <p:cNvSpPr/>
          <p:nvPr>
            <p:ph idx="4" type="pic"/>
          </p:nvPr>
        </p:nvSpPr>
        <p:spPr>
          <a:xfrm>
            <a:off x="3165300" y="1759200"/>
            <a:ext cx="1345200" cy="26145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6"/>
          <p:cNvSpPr/>
          <p:nvPr>
            <p:ph idx="5" type="pic"/>
          </p:nvPr>
        </p:nvSpPr>
        <p:spPr>
          <a:xfrm>
            <a:off x="4633650" y="1759200"/>
            <a:ext cx="1345200" cy="26145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6"/>
          <p:cNvSpPr/>
          <p:nvPr>
            <p:ph idx="6" type="pic"/>
          </p:nvPr>
        </p:nvSpPr>
        <p:spPr>
          <a:xfrm>
            <a:off x="6102000" y="1759200"/>
            <a:ext cx="1345200" cy="26145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6"/>
          <p:cNvSpPr/>
          <p:nvPr>
            <p:ph idx="7" type="pic"/>
          </p:nvPr>
        </p:nvSpPr>
        <p:spPr>
          <a:xfrm>
            <a:off x="7570350" y="1759200"/>
            <a:ext cx="1345200" cy="26145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228600" y="4470900"/>
            <a:ext cx="13452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8" type="subTitle"/>
          </p:nvPr>
        </p:nvSpPr>
        <p:spPr>
          <a:xfrm>
            <a:off x="1696950" y="4470900"/>
            <a:ext cx="13452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9" type="subTitle"/>
          </p:nvPr>
        </p:nvSpPr>
        <p:spPr>
          <a:xfrm>
            <a:off x="3165300" y="4470900"/>
            <a:ext cx="13452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13" type="subTitle"/>
          </p:nvPr>
        </p:nvSpPr>
        <p:spPr>
          <a:xfrm>
            <a:off x="4633650" y="4470900"/>
            <a:ext cx="13452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14" type="subTitle"/>
          </p:nvPr>
        </p:nvSpPr>
        <p:spPr>
          <a:xfrm>
            <a:off x="6102000" y="4470900"/>
            <a:ext cx="13452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15" type="subTitle"/>
          </p:nvPr>
        </p:nvSpPr>
        <p:spPr>
          <a:xfrm>
            <a:off x="7570350" y="4470900"/>
            <a:ext cx="13452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at's fun about the skate club" type="twoColTx">
  <p:cSld name="TITLE_AND_TWO_COLUMNS"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17"/>
          <p:cNvCxnSpPr/>
          <p:nvPr/>
        </p:nvCxnSpPr>
        <p:spPr>
          <a:xfrm>
            <a:off x="229050" y="311125"/>
            <a:ext cx="8689800" cy="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7"/>
          <p:cNvSpPr txBox="1"/>
          <p:nvPr/>
        </p:nvSpPr>
        <p:spPr>
          <a:xfrm>
            <a:off x="130287" y="79125"/>
            <a:ext cx="9597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PAGE  </a:t>
            </a:r>
            <a:fld id="{00000000-1234-1234-1234-123412341234}" type="slidenum"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‹#›</a:t>
            </a:fld>
            <a:r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endParaRPr sz="800">
              <a:solidFill>
                <a:schemeClr val="dk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839700" y="234925"/>
            <a:ext cx="74646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" type="subTitle"/>
          </p:nvPr>
        </p:nvSpPr>
        <p:spPr>
          <a:xfrm>
            <a:off x="1573900" y="1550250"/>
            <a:ext cx="59964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2" type="title"/>
          </p:nvPr>
        </p:nvSpPr>
        <p:spPr>
          <a:xfrm>
            <a:off x="839700" y="1749688"/>
            <a:ext cx="74646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3" type="subTitle"/>
          </p:nvPr>
        </p:nvSpPr>
        <p:spPr>
          <a:xfrm>
            <a:off x="1574000" y="3065013"/>
            <a:ext cx="59964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4" type="title"/>
          </p:nvPr>
        </p:nvSpPr>
        <p:spPr>
          <a:xfrm>
            <a:off x="839700" y="3264475"/>
            <a:ext cx="74646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5" type="subTitle"/>
          </p:nvPr>
        </p:nvSpPr>
        <p:spPr>
          <a:xfrm>
            <a:off x="1574000" y="4579800"/>
            <a:ext cx="59964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e, time &amp; location" type="titleOnly">
  <p:cSld name="TITLE_ONLY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8"/>
          <p:cNvCxnSpPr/>
          <p:nvPr/>
        </p:nvCxnSpPr>
        <p:spPr>
          <a:xfrm>
            <a:off x="229050" y="311125"/>
            <a:ext cx="8689800" cy="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8"/>
          <p:cNvSpPr txBox="1"/>
          <p:nvPr/>
        </p:nvSpPr>
        <p:spPr>
          <a:xfrm>
            <a:off x="130287" y="79125"/>
            <a:ext cx="9597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PAGE  </a:t>
            </a:r>
            <a:fld id="{00000000-1234-1234-1234-123412341234}" type="slidenum"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‹#›</a:t>
            </a:fld>
            <a:r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endParaRPr sz="800">
              <a:solidFill>
                <a:schemeClr val="dk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94" name="Google Shape;94;p18"/>
          <p:cNvSpPr txBox="1"/>
          <p:nvPr>
            <p:ph type="title"/>
          </p:nvPr>
        </p:nvSpPr>
        <p:spPr>
          <a:xfrm>
            <a:off x="839700" y="234925"/>
            <a:ext cx="74646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1573900" y="1550250"/>
            <a:ext cx="59964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2" type="title"/>
          </p:nvPr>
        </p:nvSpPr>
        <p:spPr>
          <a:xfrm>
            <a:off x="839700" y="1749688"/>
            <a:ext cx="74646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3" type="subTitle"/>
          </p:nvPr>
        </p:nvSpPr>
        <p:spPr>
          <a:xfrm>
            <a:off x="1574000" y="3065013"/>
            <a:ext cx="59964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4" type="title"/>
          </p:nvPr>
        </p:nvSpPr>
        <p:spPr>
          <a:xfrm>
            <a:off x="839700" y="3264475"/>
            <a:ext cx="74646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5" type="subTitle"/>
          </p:nvPr>
        </p:nvSpPr>
        <p:spPr>
          <a:xfrm>
            <a:off x="1574000" y="4579800"/>
            <a:ext cx="59964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at you need">
  <p:cSld name="ONE_COLUMN_TEXT">
    <p:bg>
      <p:bgPr>
        <a:solidFill>
          <a:schemeClr val="dk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19"/>
          <p:cNvCxnSpPr/>
          <p:nvPr/>
        </p:nvCxnSpPr>
        <p:spPr>
          <a:xfrm>
            <a:off x="229050" y="311125"/>
            <a:ext cx="8689800" cy="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9"/>
          <p:cNvSpPr txBox="1"/>
          <p:nvPr/>
        </p:nvSpPr>
        <p:spPr>
          <a:xfrm>
            <a:off x="130287" y="79125"/>
            <a:ext cx="9597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PAGE  </a:t>
            </a:r>
            <a:fld id="{00000000-1234-1234-1234-123412341234}" type="slidenum">
              <a:rPr lang="en" sz="800">
                <a:solidFill>
                  <a:schemeClr val="lt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‹#›</a:t>
            </a:fld>
            <a:r>
              <a:rPr lang="en" sz="800">
                <a:solidFill>
                  <a:schemeClr val="lt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endParaRPr sz="800">
              <a:solidFill>
                <a:schemeClr val="lt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103" name="Google Shape;103;p19"/>
          <p:cNvSpPr/>
          <p:nvPr>
            <p:ph idx="2" type="pic"/>
          </p:nvPr>
        </p:nvSpPr>
        <p:spPr>
          <a:xfrm>
            <a:off x="228600" y="1759200"/>
            <a:ext cx="2079300" cy="26145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9"/>
          <p:cNvSpPr/>
          <p:nvPr>
            <p:ph idx="3" type="pic"/>
          </p:nvPr>
        </p:nvSpPr>
        <p:spPr>
          <a:xfrm>
            <a:off x="2431375" y="1759200"/>
            <a:ext cx="2079300" cy="26145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9"/>
          <p:cNvSpPr/>
          <p:nvPr>
            <p:ph idx="4" type="pic"/>
          </p:nvPr>
        </p:nvSpPr>
        <p:spPr>
          <a:xfrm>
            <a:off x="4633675" y="1759200"/>
            <a:ext cx="2079300" cy="26145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9"/>
          <p:cNvSpPr/>
          <p:nvPr>
            <p:ph idx="5" type="pic"/>
          </p:nvPr>
        </p:nvSpPr>
        <p:spPr>
          <a:xfrm>
            <a:off x="6836125" y="1759200"/>
            <a:ext cx="2079300" cy="26145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228600" y="4470900"/>
            <a:ext cx="20793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19"/>
          <p:cNvSpPr txBox="1"/>
          <p:nvPr>
            <p:ph idx="6" type="subTitle"/>
          </p:nvPr>
        </p:nvSpPr>
        <p:spPr>
          <a:xfrm>
            <a:off x="2431375" y="4470900"/>
            <a:ext cx="20793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7" type="subTitle"/>
          </p:nvPr>
        </p:nvSpPr>
        <p:spPr>
          <a:xfrm>
            <a:off x="4634150" y="4470900"/>
            <a:ext cx="20793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8" type="subTitle"/>
          </p:nvPr>
        </p:nvSpPr>
        <p:spPr>
          <a:xfrm>
            <a:off x="6836125" y="4470900"/>
            <a:ext cx="20793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type="title"/>
          </p:nvPr>
        </p:nvSpPr>
        <p:spPr>
          <a:xfrm>
            <a:off x="228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Oswald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ying safe">
  <p:cSld name="MAIN_POINT">
    <p:bg>
      <p:bgPr>
        <a:solidFill>
          <a:schemeClr val="lt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1" type="subTitle"/>
          </p:nvPr>
        </p:nvSpPr>
        <p:spPr>
          <a:xfrm>
            <a:off x="1573900" y="1855050"/>
            <a:ext cx="59964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 SemiBold"/>
              <a:buNone/>
              <a:defRPr sz="16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cxnSp>
        <p:nvCxnSpPr>
          <p:cNvPr id="115" name="Google Shape;115;p20"/>
          <p:cNvCxnSpPr/>
          <p:nvPr/>
        </p:nvCxnSpPr>
        <p:spPr>
          <a:xfrm>
            <a:off x="229050" y="311125"/>
            <a:ext cx="8689800" cy="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20"/>
          <p:cNvSpPr txBox="1"/>
          <p:nvPr/>
        </p:nvSpPr>
        <p:spPr>
          <a:xfrm>
            <a:off x="130287" y="79125"/>
            <a:ext cx="9597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PAGE  </a:t>
            </a:r>
            <a:fld id="{00000000-1234-1234-1234-123412341234}" type="slidenum"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‹#›</a:t>
            </a:fld>
            <a:r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endParaRPr sz="800">
              <a:solidFill>
                <a:schemeClr val="dk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cxnSp>
        <p:nvCxnSpPr>
          <p:cNvPr id="117" name="Google Shape;117;p20"/>
          <p:cNvCxnSpPr/>
          <p:nvPr/>
        </p:nvCxnSpPr>
        <p:spPr>
          <a:xfrm>
            <a:off x="229925" y="3634825"/>
            <a:ext cx="8687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20"/>
          <p:cNvSpPr txBox="1"/>
          <p:nvPr>
            <p:ph idx="2" type="subTitle"/>
          </p:nvPr>
        </p:nvSpPr>
        <p:spPr>
          <a:xfrm>
            <a:off x="229050" y="3833825"/>
            <a:ext cx="4359000" cy="10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rmation slide">
  <p:cSld name="SECTION_TITLE_AND_DESCRIPTION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21"/>
          <p:cNvCxnSpPr/>
          <p:nvPr/>
        </p:nvCxnSpPr>
        <p:spPr>
          <a:xfrm>
            <a:off x="229050" y="311125"/>
            <a:ext cx="8689800" cy="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21"/>
          <p:cNvSpPr txBox="1"/>
          <p:nvPr/>
        </p:nvSpPr>
        <p:spPr>
          <a:xfrm>
            <a:off x="130287" y="79125"/>
            <a:ext cx="9597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PAGE  </a:t>
            </a:r>
            <a:fld id="{00000000-1234-1234-1234-123412341234}" type="slidenum"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‹#›</a:t>
            </a:fld>
            <a:r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endParaRPr sz="800">
              <a:solidFill>
                <a:schemeClr val="dk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122" name="Google Shape;122;p21"/>
          <p:cNvSpPr txBox="1"/>
          <p:nvPr>
            <p:ph type="title"/>
          </p:nvPr>
        </p:nvSpPr>
        <p:spPr>
          <a:xfrm>
            <a:off x="228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Oswald"/>
              <a:buNone/>
              <a:defRPr sz="8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1" type="subTitle"/>
          </p:nvPr>
        </p:nvSpPr>
        <p:spPr>
          <a:xfrm>
            <a:off x="2308050" y="1397850"/>
            <a:ext cx="45282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24" name="Google Shape;124;p21"/>
          <p:cNvSpPr/>
          <p:nvPr>
            <p:ph idx="2" type="pic"/>
          </p:nvPr>
        </p:nvSpPr>
        <p:spPr>
          <a:xfrm>
            <a:off x="229050" y="2177150"/>
            <a:ext cx="8689800" cy="274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w to join">
  <p:cSld name="CAPTION_ONLY">
    <p:bg>
      <p:bgPr>
        <a:solidFill>
          <a:schemeClr val="dk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Google Shape;126;p22"/>
          <p:cNvCxnSpPr/>
          <p:nvPr/>
        </p:nvCxnSpPr>
        <p:spPr>
          <a:xfrm>
            <a:off x="229050" y="311125"/>
            <a:ext cx="8689800" cy="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22"/>
          <p:cNvSpPr txBox="1"/>
          <p:nvPr/>
        </p:nvSpPr>
        <p:spPr>
          <a:xfrm>
            <a:off x="130287" y="79125"/>
            <a:ext cx="9597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PAGE  </a:t>
            </a:r>
            <a:fld id="{00000000-1234-1234-1234-123412341234}" type="slidenum">
              <a:rPr lang="en" sz="800">
                <a:solidFill>
                  <a:schemeClr val="lt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‹#›</a:t>
            </a:fld>
            <a:r>
              <a:rPr lang="en" sz="800">
                <a:solidFill>
                  <a:schemeClr val="lt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endParaRPr sz="800">
              <a:solidFill>
                <a:schemeClr val="lt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128" name="Google Shape;128;p22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Oswald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1" type="subTitle"/>
          </p:nvPr>
        </p:nvSpPr>
        <p:spPr>
          <a:xfrm>
            <a:off x="2308050" y="3255225"/>
            <a:ext cx="45282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2" type="subTitle"/>
          </p:nvPr>
        </p:nvSpPr>
        <p:spPr>
          <a:xfrm>
            <a:off x="3532200" y="2933625"/>
            <a:ext cx="20796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3" type="subTitle"/>
          </p:nvPr>
        </p:nvSpPr>
        <p:spPr>
          <a:xfrm>
            <a:off x="2306400" y="4214700"/>
            <a:ext cx="45282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4" type="subTitle"/>
          </p:nvPr>
        </p:nvSpPr>
        <p:spPr>
          <a:xfrm>
            <a:off x="3530550" y="3893100"/>
            <a:ext cx="20796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Qs">
  <p:cSld name="BIG_NUMBER">
    <p:bg>
      <p:bgPr>
        <a:solidFill>
          <a:schemeClr val="lt2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9pPr>
          </a:lstStyle>
          <a:p/>
        </p:txBody>
      </p:sp>
      <p:cxnSp>
        <p:nvCxnSpPr>
          <p:cNvPr id="135" name="Google Shape;135;p23"/>
          <p:cNvCxnSpPr/>
          <p:nvPr/>
        </p:nvCxnSpPr>
        <p:spPr>
          <a:xfrm>
            <a:off x="229050" y="311125"/>
            <a:ext cx="8689800" cy="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23"/>
          <p:cNvSpPr txBox="1"/>
          <p:nvPr/>
        </p:nvSpPr>
        <p:spPr>
          <a:xfrm>
            <a:off x="130287" y="79125"/>
            <a:ext cx="9597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PAGE  </a:t>
            </a:r>
            <a:fld id="{00000000-1234-1234-1234-123412341234}" type="slidenum"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‹#›</a:t>
            </a:fld>
            <a:r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endParaRPr sz="800">
              <a:solidFill>
                <a:schemeClr val="dk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137" name="Google Shape;137;p23"/>
          <p:cNvSpPr txBox="1"/>
          <p:nvPr>
            <p:ph idx="2" type="title"/>
          </p:nvPr>
        </p:nvSpPr>
        <p:spPr>
          <a:xfrm>
            <a:off x="229050" y="2751928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9pPr>
          </a:lstStyle>
          <a:p/>
        </p:txBody>
      </p:sp>
      <p:sp>
        <p:nvSpPr>
          <p:cNvPr id="138" name="Google Shape;138;p23"/>
          <p:cNvSpPr txBox="1"/>
          <p:nvPr>
            <p:ph idx="1" type="subTitle"/>
          </p:nvPr>
        </p:nvSpPr>
        <p:spPr>
          <a:xfrm>
            <a:off x="3045748" y="1256075"/>
            <a:ext cx="58698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 SemiBold"/>
              <a:buNone/>
              <a:defRPr sz="16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idx="3" type="subTitle"/>
          </p:nvPr>
        </p:nvSpPr>
        <p:spPr>
          <a:xfrm>
            <a:off x="3042250" y="3939625"/>
            <a:ext cx="58698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 SemiBold"/>
              <a:buNone/>
              <a:defRPr sz="16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 type="blank">
  <p:cSld name="BLANK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24"/>
          <p:cNvCxnSpPr/>
          <p:nvPr/>
        </p:nvCxnSpPr>
        <p:spPr>
          <a:xfrm>
            <a:off x="229050" y="311125"/>
            <a:ext cx="8689800" cy="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4"/>
          <p:cNvSpPr txBox="1"/>
          <p:nvPr/>
        </p:nvSpPr>
        <p:spPr>
          <a:xfrm>
            <a:off x="130287" y="79125"/>
            <a:ext cx="9597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PAGE  </a:t>
            </a:r>
            <a:fld id="{00000000-1234-1234-1234-123412341234}" type="slidenum"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‹#›</a:t>
            </a:fld>
            <a:r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endParaRPr sz="800">
              <a:solidFill>
                <a:schemeClr val="dk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143" name="Google Shape;143;p24"/>
          <p:cNvSpPr/>
          <p:nvPr>
            <p:ph idx="2" type="pic"/>
          </p:nvPr>
        </p:nvSpPr>
        <p:spPr>
          <a:xfrm>
            <a:off x="229050" y="1940475"/>
            <a:ext cx="2079000" cy="29796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4"/>
          <p:cNvSpPr/>
          <p:nvPr>
            <p:ph idx="3" type="pic"/>
          </p:nvPr>
        </p:nvSpPr>
        <p:spPr>
          <a:xfrm>
            <a:off x="2431150" y="1940475"/>
            <a:ext cx="3547800" cy="13812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24"/>
          <p:cNvSpPr/>
          <p:nvPr>
            <p:ph idx="4" type="pic"/>
          </p:nvPr>
        </p:nvSpPr>
        <p:spPr>
          <a:xfrm>
            <a:off x="2431150" y="3444675"/>
            <a:ext cx="3547800" cy="1475400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24"/>
          <p:cNvSpPr/>
          <p:nvPr>
            <p:ph idx="5" type="pic"/>
          </p:nvPr>
        </p:nvSpPr>
        <p:spPr>
          <a:xfrm>
            <a:off x="4633850" y="457200"/>
            <a:ext cx="4284900" cy="13812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24"/>
          <p:cNvSpPr/>
          <p:nvPr>
            <p:ph idx="6" type="pic"/>
          </p:nvPr>
        </p:nvSpPr>
        <p:spPr>
          <a:xfrm>
            <a:off x="6102050" y="1964525"/>
            <a:ext cx="2813400" cy="13101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4"/>
          <p:cNvSpPr txBox="1"/>
          <p:nvPr>
            <p:ph type="title"/>
          </p:nvPr>
        </p:nvSpPr>
        <p:spPr>
          <a:xfrm>
            <a:off x="225600" y="234925"/>
            <a:ext cx="51423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9pPr>
          </a:lstStyle>
          <a:p/>
        </p:txBody>
      </p:sp>
      <p:sp>
        <p:nvSpPr>
          <p:cNvPr id="149" name="Google Shape;149;p24"/>
          <p:cNvSpPr txBox="1"/>
          <p:nvPr>
            <p:ph idx="7" type="title"/>
          </p:nvPr>
        </p:nvSpPr>
        <p:spPr>
          <a:xfrm>
            <a:off x="6102050" y="3349425"/>
            <a:ext cx="28134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oin us">
  <p:cSld name="CUSTOM">
    <p:bg>
      <p:bgPr>
        <a:solidFill>
          <a:schemeClr val="dk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/>
          <p:nvPr>
            <p:ph idx="2" type="pic"/>
          </p:nvPr>
        </p:nvSpPr>
        <p:spPr>
          <a:xfrm>
            <a:off x="767425" y="-956950"/>
            <a:ext cx="2595600" cy="17667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25"/>
          <p:cNvSpPr/>
          <p:nvPr>
            <p:ph idx="3" type="pic"/>
          </p:nvPr>
        </p:nvSpPr>
        <p:spPr>
          <a:xfrm>
            <a:off x="5673350" y="-491325"/>
            <a:ext cx="2079600" cy="2612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25"/>
          <p:cNvSpPr/>
          <p:nvPr>
            <p:ph idx="4" type="pic"/>
          </p:nvPr>
        </p:nvSpPr>
        <p:spPr>
          <a:xfrm>
            <a:off x="767425" y="1537225"/>
            <a:ext cx="3547800" cy="222420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25"/>
          <p:cNvSpPr/>
          <p:nvPr>
            <p:ph idx="5" type="pic"/>
          </p:nvPr>
        </p:nvSpPr>
        <p:spPr>
          <a:xfrm>
            <a:off x="0" y="4299950"/>
            <a:ext cx="2595600" cy="17667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5"/>
          <p:cNvSpPr/>
          <p:nvPr>
            <p:ph idx="6" type="pic"/>
          </p:nvPr>
        </p:nvSpPr>
        <p:spPr>
          <a:xfrm>
            <a:off x="6382725" y="3109975"/>
            <a:ext cx="3267300" cy="22239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25"/>
          <p:cNvSpPr txBox="1"/>
          <p:nvPr>
            <p:ph type="title"/>
          </p:nvPr>
        </p:nvSpPr>
        <p:spPr>
          <a:xfrm>
            <a:off x="2100900" y="1600650"/>
            <a:ext cx="4942200" cy="19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Oswald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Oswald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Oswald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Oswald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Oswald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Oswald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Oswald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Oswald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Oswald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kate club poster">
  <p:cSld name="CUSTOM_1">
    <p:bg>
      <p:bgPr>
        <a:solidFill>
          <a:schemeClr val="lt2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Google Shape;158;p26"/>
          <p:cNvCxnSpPr/>
          <p:nvPr/>
        </p:nvCxnSpPr>
        <p:spPr>
          <a:xfrm>
            <a:off x="218250" y="159225"/>
            <a:ext cx="8707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6"/>
          <p:cNvSpPr txBox="1"/>
          <p:nvPr>
            <p:ph type="title"/>
          </p:nvPr>
        </p:nvSpPr>
        <p:spPr>
          <a:xfrm>
            <a:off x="0" y="68925"/>
            <a:ext cx="91440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Oswald"/>
              <a:buNone/>
              <a:defRPr sz="1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Oswald"/>
              <a:buNone/>
              <a:defRPr sz="131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Oswald"/>
              <a:buNone/>
              <a:defRPr sz="131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Oswald"/>
              <a:buNone/>
              <a:defRPr sz="131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Oswald"/>
              <a:buNone/>
              <a:defRPr sz="131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Oswald"/>
              <a:buNone/>
              <a:defRPr sz="131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Oswald"/>
              <a:buNone/>
              <a:defRPr sz="131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Oswald"/>
              <a:buNone/>
              <a:defRPr sz="131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Oswald"/>
              <a:buNone/>
              <a:defRPr sz="13100"/>
            </a:lvl9pPr>
          </a:lstStyle>
          <a:p/>
        </p:txBody>
      </p:sp>
      <p:sp>
        <p:nvSpPr>
          <p:cNvPr id="160" name="Google Shape;160;p26"/>
          <p:cNvSpPr txBox="1"/>
          <p:nvPr>
            <p:ph idx="1" type="subTitle"/>
          </p:nvPr>
        </p:nvSpPr>
        <p:spPr>
          <a:xfrm>
            <a:off x="2308050" y="1962550"/>
            <a:ext cx="45282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idx="2" type="title"/>
          </p:nvPr>
        </p:nvSpPr>
        <p:spPr>
          <a:xfrm>
            <a:off x="1696950" y="3712025"/>
            <a:ext cx="57501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/>
            </a:lvl9pPr>
          </a:lstStyle>
          <a:p/>
        </p:txBody>
      </p:sp>
      <p:sp>
        <p:nvSpPr>
          <p:cNvPr id="162" name="Google Shape;162;p26"/>
          <p:cNvSpPr/>
          <p:nvPr>
            <p:ph idx="3" type="pic"/>
          </p:nvPr>
        </p:nvSpPr>
        <p:spPr>
          <a:xfrm>
            <a:off x="231325" y="2043175"/>
            <a:ext cx="1910400" cy="23016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6"/>
          <p:cNvSpPr/>
          <p:nvPr>
            <p:ph idx="4" type="pic"/>
          </p:nvPr>
        </p:nvSpPr>
        <p:spPr>
          <a:xfrm>
            <a:off x="6640275" y="3932475"/>
            <a:ext cx="2285400" cy="9876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6"/>
          <p:cNvSpPr txBox="1"/>
          <p:nvPr>
            <p:ph idx="5" type="subTitle"/>
          </p:nvPr>
        </p:nvSpPr>
        <p:spPr>
          <a:xfrm>
            <a:off x="136075" y="4344775"/>
            <a:ext cx="2076600" cy="5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idx="6" type="subTitle"/>
          </p:nvPr>
        </p:nvSpPr>
        <p:spPr>
          <a:xfrm>
            <a:off x="7447050" y="1884600"/>
            <a:ext cx="1392300" cy="5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3">
    <p:bg>
      <p:bgPr>
        <a:solidFill>
          <a:schemeClr val="lt2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228600" y="155500"/>
            <a:ext cx="8687100" cy="46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9pPr>
          </a:lstStyle>
          <a:p/>
        </p:txBody>
      </p:sp>
      <p:sp>
        <p:nvSpPr>
          <p:cNvPr id="169" name="Google Shape;169;p28"/>
          <p:cNvSpPr txBox="1"/>
          <p:nvPr>
            <p:ph idx="1" type="subTitle"/>
          </p:nvPr>
        </p:nvSpPr>
        <p:spPr>
          <a:xfrm>
            <a:off x="221550" y="4565125"/>
            <a:ext cx="2086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4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228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Oswald"/>
              <a:buNone/>
              <a:defRPr sz="8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5">
    <p:bg>
      <p:bgPr>
        <a:solidFill>
          <a:schemeClr val="dk2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228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Font typeface="Oswald"/>
              <a:buNone/>
              <a:defRPr sz="8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228600" y="3110625"/>
            <a:ext cx="8686800" cy="18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6">
    <p:bg>
      <p:bgPr>
        <a:solidFill>
          <a:schemeClr val="lt2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228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Oswald"/>
              <a:buNone/>
              <a:defRPr sz="8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2736600" y="4068300"/>
            <a:ext cx="36708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■"/>
              <a:defRPr/>
            </a:lvl9pPr>
          </a:lstStyle>
          <a:p/>
        </p:txBody>
      </p:sp>
      <p:sp>
        <p:nvSpPr>
          <p:cNvPr id="178" name="Google Shape;178;p31"/>
          <p:cNvSpPr txBox="1"/>
          <p:nvPr>
            <p:ph idx="2" type="body"/>
          </p:nvPr>
        </p:nvSpPr>
        <p:spPr>
          <a:xfrm>
            <a:off x="2736600" y="2938200"/>
            <a:ext cx="36708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7"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228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Oswald"/>
              <a:buNone/>
              <a:defRPr sz="8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CUSTOM_8">
    <p:bg>
      <p:bgPr>
        <a:solidFill>
          <a:schemeClr val="dk2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892500" y="811800"/>
            <a:ext cx="7359000" cy="18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33"/>
          <p:cNvSpPr txBox="1"/>
          <p:nvPr>
            <p:ph idx="1" type="subTitle"/>
          </p:nvPr>
        </p:nvSpPr>
        <p:spPr>
          <a:xfrm>
            <a:off x="3528750" y="457200"/>
            <a:ext cx="2086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33"/>
          <p:cNvSpPr txBox="1"/>
          <p:nvPr>
            <p:ph idx="2" type="body"/>
          </p:nvPr>
        </p:nvSpPr>
        <p:spPr>
          <a:xfrm>
            <a:off x="892500" y="3110625"/>
            <a:ext cx="7359000" cy="18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9">
    <p:bg>
      <p:bgPr>
        <a:solidFill>
          <a:schemeClr val="lt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type="title"/>
          </p:nvPr>
        </p:nvSpPr>
        <p:spPr>
          <a:xfrm>
            <a:off x="228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Oswald"/>
              <a:buNone/>
              <a:defRPr sz="8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10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title"/>
          </p:nvPr>
        </p:nvSpPr>
        <p:spPr>
          <a:xfrm>
            <a:off x="839700" y="234925"/>
            <a:ext cx="74646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  <p:sp>
        <p:nvSpPr>
          <p:cNvPr id="189" name="Google Shape;189;p35"/>
          <p:cNvSpPr txBox="1"/>
          <p:nvPr>
            <p:ph idx="1" type="subTitle"/>
          </p:nvPr>
        </p:nvSpPr>
        <p:spPr>
          <a:xfrm>
            <a:off x="1573900" y="1550250"/>
            <a:ext cx="59964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1">
    <p:bg>
      <p:bgPr>
        <a:solidFill>
          <a:schemeClr val="dk2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/>
          <p:nvPr>
            <p:ph idx="1" type="body"/>
          </p:nvPr>
        </p:nvSpPr>
        <p:spPr>
          <a:xfrm>
            <a:off x="228600" y="3944600"/>
            <a:ext cx="8686800" cy="9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12">
    <p:bg>
      <p:bgPr>
        <a:solidFill>
          <a:schemeClr val="lt2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Oswald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9400"/>
              <a:buFont typeface="Oswald"/>
              <a:buNone/>
              <a:defRPr/>
            </a:lvl9pPr>
          </a:lstStyle>
          <a:p/>
        </p:txBody>
      </p:sp>
      <p:sp>
        <p:nvSpPr>
          <p:cNvPr id="194" name="Google Shape;194;p37"/>
          <p:cNvSpPr txBox="1"/>
          <p:nvPr>
            <p:ph idx="1" type="body"/>
          </p:nvPr>
        </p:nvSpPr>
        <p:spPr>
          <a:xfrm>
            <a:off x="228600" y="3110625"/>
            <a:ext cx="8686800" cy="18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13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/>
          <p:nvPr>
            <p:ph type="title"/>
          </p:nvPr>
        </p:nvSpPr>
        <p:spPr>
          <a:xfrm>
            <a:off x="839700" y="234925"/>
            <a:ext cx="74646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  <p:sp>
        <p:nvSpPr>
          <p:cNvPr id="197" name="Google Shape;197;p38"/>
          <p:cNvSpPr txBox="1"/>
          <p:nvPr>
            <p:ph idx="1" type="subTitle"/>
          </p:nvPr>
        </p:nvSpPr>
        <p:spPr>
          <a:xfrm>
            <a:off x="1573800" y="1550250"/>
            <a:ext cx="59964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98" name="Google Shape;198;p38"/>
          <p:cNvSpPr txBox="1"/>
          <p:nvPr>
            <p:ph idx="2" type="subTitle"/>
          </p:nvPr>
        </p:nvSpPr>
        <p:spPr>
          <a:xfrm>
            <a:off x="1573800" y="2039970"/>
            <a:ext cx="59964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99" name="Google Shape;199;p38"/>
          <p:cNvSpPr txBox="1"/>
          <p:nvPr>
            <p:ph idx="3" type="subTitle"/>
          </p:nvPr>
        </p:nvSpPr>
        <p:spPr>
          <a:xfrm>
            <a:off x="1573800" y="2529690"/>
            <a:ext cx="59964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200" name="Google Shape;200;p38"/>
          <p:cNvSpPr txBox="1"/>
          <p:nvPr>
            <p:ph idx="4" type="subTitle"/>
          </p:nvPr>
        </p:nvSpPr>
        <p:spPr>
          <a:xfrm>
            <a:off x="1573800" y="3019410"/>
            <a:ext cx="59964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201" name="Google Shape;201;p38"/>
          <p:cNvSpPr txBox="1"/>
          <p:nvPr>
            <p:ph idx="5" type="subTitle"/>
          </p:nvPr>
        </p:nvSpPr>
        <p:spPr>
          <a:xfrm>
            <a:off x="1573800" y="3509130"/>
            <a:ext cx="59964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202" name="Google Shape;202;p38"/>
          <p:cNvSpPr txBox="1"/>
          <p:nvPr>
            <p:ph idx="6" type="subTitle"/>
          </p:nvPr>
        </p:nvSpPr>
        <p:spPr>
          <a:xfrm>
            <a:off x="1573800" y="3998850"/>
            <a:ext cx="59964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14">
    <p:bg>
      <p:bgPr>
        <a:solidFill>
          <a:schemeClr val="dk2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 txBox="1"/>
          <p:nvPr>
            <p:ph type="title"/>
          </p:nvPr>
        </p:nvSpPr>
        <p:spPr>
          <a:xfrm>
            <a:off x="228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Font typeface="Oswald"/>
              <a:buNone/>
              <a:defRPr sz="8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39"/>
          <p:cNvSpPr/>
          <p:nvPr>
            <p:ph idx="2" type="pic"/>
          </p:nvPr>
        </p:nvSpPr>
        <p:spPr>
          <a:xfrm>
            <a:off x="229050" y="1699937"/>
            <a:ext cx="8689800" cy="22656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9"/>
          <p:cNvSpPr txBox="1"/>
          <p:nvPr>
            <p:ph idx="1" type="body"/>
          </p:nvPr>
        </p:nvSpPr>
        <p:spPr>
          <a:xfrm>
            <a:off x="1573900" y="4089550"/>
            <a:ext cx="59964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5">
    <p:bg>
      <p:bgPr>
        <a:solidFill>
          <a:schemeClr val="lt2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 txBox="1"/>
          <p:nvPr>
            <p:ph type="title"/>
          </p:nvPr>
        </p:nvSpPr>
        <p:spPr>
          <a:xfrm>
            <a:off x="839700" y="234925"/>
            <a:ext cx="74646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  <p:sp>
        <p:nvSpPr>
          <p:cNvPr id="209" name="Google Shape;209;p40"/>
          <p:cNvSpPr txBox="1"/>
          <p:nvPr>
            <p:ph idx="1" type="subTitle"/>
          </p:nvPr>
        </p:nvSpPr>
        <p:spPr>
          <a:xfrm>
            <a:off x="1573800" y="1814200"/>
            <a:ext cx="59964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210" name="Google Shape;210;p40"/>
          <p:cNvSpPr txBox="1"/>
          <p:nvPr>
            <p:ph idx="2" type="body"/>
          </p:nvPr>
        </p:nvSpPr>
        <p:spPr>
          <a:xfrm>
            <a:off x="1696800" y="2262125"/>
            <a:ext cx="57504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9pPr>
          </a:lstStyle>
          <a:p/>
        </p:txBody>
      </p:sp>
      <p:sp>
        <p:nvSpPr>
          <p:cNvPr id="211" name="Google Shape;211;p40"/>
          <p:cNvSpPr txBox="1"/>
          <p:nvPr>
            <p:ph idx="3" type="subTitle"/>
          </p:nvPr>
        </p:nvSpPr>
        <p:spPr>
          <a:xfrm>
            <a:off x="1573800" y="2992042"/>
            <a:ext cx="59964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212" name="Google Shape;212;p40"/>
          <p:cNvSpPr txBox="1"/>
          <p:nvPr>
            <p:ph idx="4" type="body"/>
          </p:nvPr>
        </p:nvSpPr>
        <p:spPr>
          <a:xfrm>
            <a:off x="1696800" y="3439967"/>
            <a:ext cx="57504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16"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1"/>
          <p:cNvSpPr txBox="1"/>
          <p:nvPr>
            <p:ph type="title"/>
          </p:nvPr>
        </p:nvSpPr>
        <p:spPr>
          <a:xfrm>
            <a:off x="839700" y="234925"/>
            <a:ext cx="74646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  <p:sp>
        <p:nvSpPr>
          <p:cNvPr id="215" name="Google Shape;215;p41"/>
          <p:cNvSpPr txBox="1"/>
          <p:nvPr>
            <p:ph idx="1" type="subTitle"/>
          </p:nvPr>
        </p:nvSpPr>
        <p:spPr>
          <a:xfrm>
            <a:off x="228600" y="2946900"/>
            <a:ext cx="28137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9pPr>
          </a:lstStyle>
          <a:p/>
        </p:txBody>
      </p:sp>
      <p:sp>
        <p:nvSpPr>
          <p:cNvPr id="216" name="Google Shape;216;p41"/>
          <p:cNvSpPr txBox="1"/>
          <p:nvPr>
            <p:ph idx="2" type="subTitle"/>
          </p:nvPr>
        </p:nvSpPr>
        <p:spPr>
          <a:xfrm>
            <a:off x="3165300" y="2946900"/>
            <a:ext cx="28137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9pPr>
          </a:lstStyle>
          <a:p/>
        </p:txBody>
      </p:sp>
      <p:sp>
        <p:nvSpPr>
          <p:cNvPr id="217" name="Google Shape;217;p41"/>
          <p:cNvSpPr txBox="1"/>
          <p:nvPr>
            <p:ph idx="3" type="subTitle"/>
          </p:nvPr>
        </p:nvSpPr>
        <p:spPr>
          <a:xfrm>
            <a:off x="6101950" y="2946900"/>
            <a:ext cx="28137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9pPr>
          </a:lstStyle>
          <a:p/>
        </p:txBody>
      </p:sp>
      <p:sp>
        <p:nvSpPr>
          <p:cNvPr id="218" name="Google Shape;218;p41"/>
          <p:cNvSpPr txBox="1"/>
          <p:nvPr>
            <p:ph idx="4" type="body"/>
          </p:nvPr>
        </p:nvSpPr>
        <p:spPr>
          <a:xfrm>
            <a:off x="228600" y="3678100"/>
            <a:ext cx="2813700" cy="12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9pPr>
          </a:lstStyle>
          <a:p/>
        </p:txBody>
      </p:sp>
      <p:sp>
        <p:nvSpPr>
          <p:cNvPr id="219" name="Google Shape;219;p41"/>
          <p:cNvSpPr txBox="1"/>
          <p:nvPr>
            <p:ph idx="5" type="body"/>
          </p:nvPr>
        </p:nvSpPr>
        <p:spPr>
          <a:xfrm>
            <a:off x="3165300" y="3678100"/>
            <a:ext cx="2813700" cy="12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9pPr>
          </a:lstStyle>
          <a:p/>
        </p:txBody>
      </p:sp>
      <p:sp>
        <p:nvSpPr>
          <p:cNvPr id="220" name="Google Shape;220;p41"/>
          <p:cNvSpPr txBox="1"/>
          <p:nvPr>
            <p:ph idx="6" type="body"/>
          </p:nvPr>
        </p:nvSpPr>
        <p:spPr>
          <a:xfrm>
            <a:off x="6102000" y="3678100"/>
            <a:ext cx="2813700" cy="12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17">
    <p:bg>
      <p:bgPr>
        <a:solidFill>
          <a:schemeClr val="dk2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 txBox="1"/>
          <p:nvPr>
            <p:ph type="title"/>
          </p:nvPr>
        </p:nvSpPr>
        <p:spPr>
          <a:xfrm>
            <a:off x="839700" y="234925"/>
            <a:ext cx="74646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" name="Google Shape;223;p42"/>
          <p:cNvSpPr txBox="1"/>
          <p:nvPr>
            <p:ph idx="1" type="subTitle"/>
          </p:nvPr>
        </p:nvSpPr>
        <p:spPr>
          <a:xfrm>
            <a:off x="228600" y="2946900"/>
            <a:ext cx="20793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" name="Google Shape;224;p42"/>
          <p:cNvSpPr txBox="1"/>
          <p:nvPr>
            <p:ph idx="2" type="body"/>
          </p:nvPr>
        </p:nvSpPr>
        <p:spPr>
          <a:xfrm>
            <a:off x="228600" y="3678100"/>
            <a:ext cx="2079300" cy="12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" name="Google Shape;225;p42"/>
          <p:cNvSpPr txBox="1"/>
          <p:nvPr>
            <p:ph idx="3" type="subTitle"/>
          </p:nvPr>
        </p:nvSpPr>
        <p:spPr>
          <a:xfrm>
            <a:off x="2431150" y="2946900"/>
            <a:ext cx="20793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2"/>
          <p:cNvSpPr txBox="1"/>
          <p:nvPr>
            <p:ph idx="4" type="body"/>
          </p:nvPr>
        </p:nvSpPr>
        <p:spPr>
          <a:xfrm>
            <a:off x="2431150" y="3678100"/>
            <a:ext cx="2079300" cy="12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7" name="Google Shape;227;p42"/>
          <p:cNvSpPr txBox="1"/>
          <p:nvPr>
            <p:ph idx="5" type="subTitle"/>
          </p:nvPr>
        </p:nvSpPr>
        <p:spPr>
          <a:xfrm>
            <a:off x="4633700" y="2946900"/>
            <a:ext cx="20793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42"/>
          <p:cNvSpPr txBox="1"/>
          <p:nvPr>
            <p:ph idx="6" type="body"/>
          </p:nvPr>
        </p:nvSpPr>
        <p:spPr>
          <a:xfrm>
            <a:off x="4633700" y="3678100"/>
            <a:ext cx="2079300" cy="12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9" name="Google Shape;229;p42"/>
          <p:cNvSpPr txBox="1"/>
          <p:nvPr>
            <p:ph idx="7" type="subTitle"/>
          </p:nvPr>
        </p:nvSpPr>
        <p:spPr>
          <a:xfrm>
            <a:off x="6836250" y="2946900"/>
            <a:ext cx="20793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0" name="Google Shape;230;p42"/>
          <p:cNvSpPr txBox="1"/>
          <p:nvPr>
            <p:ph idx="8" type="body"/>
          </p:nvPr>
        </p:nvSpPr>
        <p:spPr>
          <a:xfrm>
            <a:off x="6836250" y="3678100"/>
            <a:ext cx="2079300" cy="12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18">
    <p:bg>
      <p:bgPr>
        <a:solidFill>
          <a:schemeClr val="lt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3"/>
          <p:cNvSpPr txBox="1"/>
          <p:nvPr>
            <p:ph type="title"/>
          </p:nvPr>
        </p:nvSpPr>
        <p:spPr>
          <a:xfrm>
            <a:off x="228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600"/>
              <a:buFont typeface="Oswald"/>
              <a:buNone/>
              <a:defRPr sz="8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9400"/>
              <a:buFont typeface="Oswald"/>
              <a:buNone/>
              <a:defRPr/>
            </a:lvl9pPr>
          </a:lstStyle>
          <a:p/>
        </p:txBody>
      </p:sp>
      <p:sp>
        <p:nvSpPr>
          <p:cNvPr id="233" name="Google Shape;233;p43"/>
          <p:cNvSpPr/>
          <p:nvPr>
            <p:ph idx="2" type="pic"/>
          </p:nvPr>
        </p:nvSpPr>
        <p:spPr>
          <a:xfrm>
            <a:off x="229050" y="1699920"/>
            <a:ext cx="8689800" cy="3220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9"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4"/>
          <p:cNvSpPr txBox="1"/>
          <p:nvPr>
            <p:ph type="title"/>
          </p:nvPr>
        </p:nvSpPr>
        <p:spPr>
          <a:xfrm>
            <a:off x="892500" y="811800"/>
            <a:ext cx="7359000" cy="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9pPr>
          </a:lstStyle>
          <a:p/>
        </p:txBody>
      </p:sp>
      <p:sp>
        <p:nvSpPr>
          <p:cNvPr id="236" name="Google Shape;236;p44"/>
          <p:cNvSpPr txBox="1"/>
          <p:nvPr>
            <p:ph idx="1" type="subTitle"/>
          </p:nvPr>
        </p:nvSpPr>
        <p:spPr>
          <a:xfrm>
            <a:off x="3528750" y="457200"/>
            <a:ext cx="2086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9pPr>
          </a:lstStyle>
          <a:p/>
        </p:txBody>
      </p:sp>
      <p:sp>
        <p:nvSpPr>
          <p:cNvPr id="237" name="Google Shape;237;p44"/>
          <p:cNvSpPr txBox="1"/>
          <p:nvPr>
            <p:ph idx="2" type="subTitle"/>
          </p:nvPr>
        </p:nvSpPr>
        <p:spPr>
          <a:xfrm>
            <a:off x="3528750" y="4564701"/>
            <a:ext cx="2086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9pPr>
          </a:lstStyle>
          <a:p/>
        </p:txBody>
      </p:sp>
      <p:sp>
        <p:nvSpPr>
          <p:cNvPr id="238" name="Google Shape;238;p44"/>
          <p:cNvSpPr/>
          <p:nvPr>
            <p:ph idx="3" type="pic"/>
          </p:nvPr>
        </p:nvSpPr>
        <p:spPr>
          <a:xfrm>
            <a:off x="228600" y="2599400"/>
            <a:ext cx="1345200" cy="196530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44"/>
          <p:cNvSpPr/>
          <p:nvPr>
            <p:ph idx="4" type="pic"/>
          </p:nvPr>
        </p:nvSpPr>
        <p:spPr>
          <a:xfrm>
            <a:off x="6713075" y="4015650"/>
            <a:ext cx="2205600" cy="9039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44"/>
          <p:cNvSpPr txBox="1"/>
          <p:nvPr>
            <p:ph idx="5" type="body"/>
          </p:nvPr>
        </p:nvSpPr>
        <p:spPr>
          <a:xfrm>
            <a:off x="1696950" y="2599400"/>
            <a:ext cx="2079600" cy="12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9pPr>
          </a:lstStyle>
          <a:p/>
        </p:txBody>
      </p:sp>
      <p:sp>
        <p:nvSpPr>
          <p:cNvPr id="241" name="Google Shape;241;p44"/>
          <p:cNvSpPr txBox="1"/>
          <p:nvPr>
            <p:ph idx="6" type="body"/>
          </p:nvPr>
        </p:nvSpPr>
        <p:spPr>
          <a:xfrm>
            <a:off x="6713075" y="2681500"/>
            <a:ext cx="22023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20">
    <p:bg>
      <p:bgPr>
        <a:solidFill>
          <a:schemeClr val="dk2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/>
          <p:nvPr>
            <p:ph idx="2" type="pic"/>
          </p:nvPr>
        </p:nvSpPr>
        <p:spPr>
          <a:xfrm>
            <a:off x="228600" y="1684125"/>
            <a:ext cx="2813700" cy="1670400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45"/>
          <p:cNvSpPr/>
          <p:nvPr>
            <p:ph idx="3" type="pic"/>
          </p:nvPr>
        </p:nvSpPr>
        <p:spPr>
          <a:xfrm>
            <a:off x="3165375" y="1684125"/>
            <a:ext cx="2813700" cy="1670400"/>
          </a:xfrm>
          <a:prstGeom prst="rect">
            <a:avLst/>
          </a:prstGeom>
          <a:noFill/>
          <a:ln>
            <a:noFill/>
          </a:ln>
        </p:spPr>
      </p:sp>
      <p:sp>
        <p:nvSpPr>
          <p:cNvPr id="245" name="Google Shape;245;p45"/>
          <p:cNvSpPr/>
          <p:nvPr>
            <p:ph idx="4" type="pic"/>
          </p:nvPr>
        </p:nvSpPr>
        <p:spPr>
          <a:xfrm>
            <a:off x="6101975" y="1684125"/>
            <a:ext cx="2813700" cy="16704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5"/>
          <p:cNvSpPr txBox="1"/>
          <p:nvPr>
            <p:ph type="title"/>
          </p:nvPr>
        </p:nvSpPr>
        <p:spPr>
          <a:xfrm>
            <a:off x="228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Oswald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7" name="Google Shape;247;p45"/>
          <p:cNvSpPr txBox="1"/>
          <p:nvPr>
            <p:ph idx="1" type="subTitle"/>
          </p:nvPr>
        </p:nvSpPr>
        <p:spPr>
          <a:xfrm>
            <a:off x="228600" y="3404100"/>
            <a:ext cx="28137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8" name="Google Shape;248;p45"/>
          <p:cNvSpPr txBox="1"/>
          <p:nvPr>
            <p:ph idx="5" type="subTitle"/>
          </p:nvPr>
        </p:nvSpPr>
        <p:spPr>
          <a:xfrm>
            <a:off x="3165300" y="3404100"/>
            <a:ext cx="28137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9" name="Google Shape;249;p45"/>
          <p:cNvSpPr txBox="1"/>
          <p:nvPr>
            <p:ph idx="6" type="subTitle"/>
          </p:nvPr>
        </p:nvSpPr>
        <p:spPr>
          <a:xfrm>
            <a:off x="6101950" y="3404100"/>
            <a:ext cx="28137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0" name="Google Shape;250;p45"/>
          <p:cNvSpPr txBox="1"/>
          <p:nvPr>
            <p:ph idx="7" type="body"/>
          </p:nvPr>
        </p:nvSpPr>
        <p:spPr>
          <a:xfrm>
            <a:off x="228600" y="3902775"/>
            <a:ext cx="28137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1" name="Google Shape;251;p45"/>
          <p:cNvSpPr txBox="1"/>
          <p:nvPr>
            <p:ph idx="8" type="body"/>
          </p:nvPr>
        </p:nvSpPr>
        <p:spPr>
          <a:xfrm>
            <a:off x="3165300" y="3902775"/>
            <a:ext cx="28137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9" type="body"/>
          </p:nvPr>
        </p:nvSpPr>
        <p:spPr>
          <a:xfrm>
            <a:off x="6102000" y="3902775"/>
            <a:ext cx="28137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21">
    <p:bg>
      <p:bgPr>
        <a:solidFill>
          <a:schemeClr val="lt2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/>
          <p:nvPr>
            <p:ph idx="2" type="pic"/>
          </p:nvPr>
        </p:nvSpPr>
        <p:spPr>
          <a:xfrm>
            <a:off x="229050" y="457202"/>
            <a:ext cx="8689800" cy="4462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22"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7"/>
          <p:cNvSpPr/>
          <p:nvPr>
            <p:ph idx="2" type="pic"/>
          </p:nvPr>
        </p:nvSpPr>
        <p:spPr>
          <a:xfrm>
            <a:off x="-1069200" y="-1001175"/>
            <a:ext cx="2595600" cy="1766700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p47"/>
          <p:cNvSpPr/>
          <p:nvPr>
            <p:ph idx="3" type="pic"/>
          </p:nvPr>
        </p:nvSpPr>
        <p:spPr>
          <a:xfrm>
            <a:off x="6640725" y="-1001175"/>
            <a:ext cx="2733600" cy="2612100"/>
          </a:xfrm>
          <a:prstGeom prst="rect">
            <a:avLst/>
          </a:prstGeom>
          <a:noFill/>
          <a:ln>
            <a:noFill/>
          </a:ln>
        </p:spPr>
      </p:sp>
      <p:sp>
        <p:nvSpPr>
          <p:cNvPr id="258" name="Google Shape;258;p47"/>
          <p:cNvSpPr/>
          <p:nvPr>
            <p:ph idx="4" type="pic"/>
          </p:nvPr>
        </p:nvSpPr>
        <p:spPr>
          <a:xfrm>
            <a:off x="-636700" y="4283800"/>
            <a:ext cx="2595600" cy="176670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47"/>
          <p:cNvSpPr/>
          <p:nvPr>
            <p:ph idx="5" type="pic"/>
          </p:nvPr>
        </p:nvSpPr>
        <p:spPr>
          <a:xfrm>
            <a:off x="6865635" y="4313362"/>
            <a:ext cx="2508600" cy="17076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7"/>
          <p:cNvSpPr/>
          <p:nvPr>
            <p:ph idx="6" type="pic"/>
          </p:nvPr>
        </p:nvSpPr>
        <p:spPr>
          <a:xfrm>
            <a:off x="4767970" y="-408450"/>
            <a:ext cx="1464300" cy="18984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7"/>
          <p:cNvSpPr/>
          <p:nvPr>
            <p:ph idx="7" type="pic"/>
          </p:nvPr>
        </p:nvSpPr>
        <p:spPr>
          <a:xfrm>
            <a:off x="3237750" y="3511900"/>
            <a:ext cx="1824000" cy="2217000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47"/>
          <p:cNvSpPr txBox="1"/>
          <p:nvPr>
            <p:ph type="title"/>
          </p:nvPr>
        </p:nvSpPr>
        <p:spPr>
          <a:xfrm>
            <a:off x="1417050" y="1717950"/>
            <a:ext cx="6309900" cy="17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  <p:sp>
        <p:nvSpPr>
          <p:cNvPr id="263" name="Google Shape;263;p47"/>
          <p:cNvSpPr/>
          <p:nvPr>
            <p:ph idx="8" type="pic"/>
          </p:nvPr>
        </p:nvSpPr>
        <p:spPr>
          <a:xfrm>
            <a:off x="-111696" y="1915800"/>
            <a:ext cx="1545600" cy="1707600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47"/>
          <p:cNvSpPr/>
          <p:nvPr>
            <p:ph idx="9" type="pic"/>
          </p:nvPr>
        </p:nvSpPr>
        <p:spPr>
          <a:xfrm>
            <a:off x="7408575" y="2412400"/>
            <a:ext cx="2082900" cy="10995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47"/>
          <p:cNvSpPr/>
          <p:nvPr>
            <p:ph idx="13" type="pic"/>
          </p:nvPr>
        </p:nvSpPr>
        <p:spPr>
          <a:xfrm>
            <a:off x="2564004" y="-971625"/>
            <a:ext cx="1545600" cy="1707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8" name="Google Shape;268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9" name="Google Shape;26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3" name="Google Shape;273;p4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4" name="Google Shape;274;p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5" name="Google Shape;27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278" name="Google Shape;27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38" Type="http://schemas.openxmlformats.org/officeDocument/2006/relationships/theme" Target="../theme/theme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-38100"/>
            <a:ext cx="8686800" cy="19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 b="1" sz="9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 b="1" sz="9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 b="1" sz="9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 b="1" sz="9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 b="1" sz="9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 b="1" sz="9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 b="1" sz="9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 b="1" sz="9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 b="1" sz="9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3110625"/>
            <a:ext cx="8686800" cy="18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●"/>
              <a:defRPr>
                <a:solidFill>
                  <a:schemeClr val="dk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○"/>
              <a:defRPr>
                <a:solidFill>
                  <a:schemeClr val="dk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■"/>
              <a:defRPr>
                <a:solidFill>
                  <a:schemeClr val="dk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●"/>
              <a:defRPr>
                <a:solidFill>
                  <a:schemeClr val="dk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○"/>
              <a:defRPr>
                <a:solidFill>
                  <a:schemeClr val="dk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■"/>
              <a:defRPr>
                <a:solidFill>
                  <a:schemeClr val="dk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●"/>
              <a:defRPr>
                <a:solidFill>
                  <a:schemeClr val="dk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○"/>
              <a:defRPr>
                <a:solidFill>
                  <a:schemeClr val="dk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■"/>
              <a:defRPr>
                <a:solidFill>
                  <a:schemeClr val="dk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42">
          <p15:clr>
            <a:srgbClr val="E46962"/>
          </p15:clr>
        </p15:guide>
        <p15:guide id="2" orient="horz" pos="3099">
          <p15:clr>
            <a:srgbClr val="E46962"/>
          </p15:clr>
        </p15:guide>
        <p15:guide id="3" pos="144">
          <p15:clr>
            <a:srgbClr val="E46962"/>
          </p15:clr>
        </p15:guide>
        <p15:guide id="4" pos="5616">
          <p15:clr>
            <a:srgbClr val="E46962"/>
          </p15:clr>
        </p15:guide>
        <p15:guide id="5" pos="529">
          <p15:clr>
            <a:srgbClr val="E46962"/>
          </p15:clr>
        </p15:guide>
        <p15:guide id="6" pos="606">
          <p15:clr>
            <a:srgbClr val="E46962"/>
          </p15:clr>
        </p15:guide>
        <p15:guide id="7" pos="991">
          <p15:clr>
            <a:srgbClr val="E46962"/>
          </p15:clr>
        </p15:guide>
        <p15:guide id="8" pos="1069">
          <p15:clr>
            <a:srgbClr val="E46962"/>
          </p15:clr>
        </p15:guide>
        <p15:guide id="9" pos="1454">
          <p15:clr>
            <a:srgbClr val="E46962"/>
          </p15:clr>
        </p15:guide>
        <p15:guide id="10" pos="1531">
          <p15:clr>
            <a:srgbClr val="E46962"/>
          </p15:clr>
        </p15:guide>
        <p15:guide id="11" pos="1916">
          <p15:clr>
            <a:srgbClr val="E46962"/>
          </p15:clr>
        </p15:guide>
        <p15:guide id="12" pos="1994">
          <p15:clr>
            <a:srgbClr val="E46962"/>
          </p15:clr>
        </p15:guide>
        <p15:guide id="13" pos="2379">
          <p15:clr>
            <a:srgbClr val="E46962"/>
          </p15:clr>
        </p15:guide>
        <p15:guide id="14" pos="2456">
          <p15:clr>
            <a:srgbClr val="E46962"/>
          </p15:clr>
        </p15:guide>
        <p15:guide id="15" pos="2841">
          <p15:clr>
            <a:srgbClr val="E46962"/>
          </p15:clr>
        </p15:guide>
        <p15:guide id="16" pos="2919">
          <p15:clr>
            <a:srgbClr val="E46962"/>
          </p15:clr>
        </p15:guide>
        <p15:guide id="17" pos="3381">
          <p15:clr>
            <a:srgbClr val="E46962"/>
          </p15:clr>
        </p15:guide>
        <p15:guide id="18" pos="3304">
          <p15:clr>
            <a:srgbClr val="E46962"/>
          </p15:clr>
        </p15:guide>
        <p15:guide id="19" pos="3766">
          <p15:clr>
            <a:srgbClr val="E46962"/>
          </p15:clr>
        </p15:guide>
        <p15:guide id="20" pos="3844">
          <p15:clr>
            <a:srgbClr val="E46962"/>
          </p15:clr>
        </p15:guide>
        <p15:guide id="21" pos="4229">
          <p15:clr>
            <a:srgbClr val="E46962"/>
          </p15:clr>
        </p15:guide>
        <p15:guide id="22" pos="4306">
          <p15:clr>
            <a:srgbClr val="E46962"/>
          </p15:clr>
        </p15:guide>
        <p15:guide id="23" pos="4691">
          <p15:clr>
            <a:srgbClr val="E46962"/>
          </p15:clr>
        </p15:guide>
        <p15:guide id="24" pos="4769">
          <p15:clr>
            <a:srgbClr val="E46962"/>
          </p15:clr>
        </p15:guide>
        <p15:guide id="25" pos="5154">
          <p15:clr>
            <a:srgbClr val="E46962"/>
          </p15:clr>
        </p15:guide>
        <p15:guide id="26" pos="5231">
          <p15:clr>
            <a:srgbClr val="E46962"/>
          </p15:clr>
        </p15:guide>
        <p15:guide id="27" orient="horz" pos="28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thelmbook.com/articles/#!./DeepSeek-R1.md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1"/>
          <p:cNvSpPr txBox="1"/>
          <p:nvPr>
            <p:ph type="title"/>
          </p:nvPr>
        </p:nvSpPr>
        <p:spPr>
          <a:xfrm>
            <a:off x="228600" y="155500"/>
            <a:ext cx="8687100" cy="46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LLM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0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8000"/>
              <a:t>LLM </a:t>
            </a:r>
            <a:r>
              <a:rPr lang="en" sz="8000"/>
              <a:t>History</a:t>
            </a:r>
            <a:endParaRPr sz="8000"/>
          </a:p>
        </p:txBody>
      </p:sp>
      <p:sp>
        <p:nvSpPr>
          <p:cNvPr id="339" name="Google Shape;339;p60"/>
          <p:cNvSpPr txBox="1"/>
          <p:nvPr>
            <p:ph idx="1" type="subTitle"/>
          </p:nvPr>
        </p:nvSpPr>
        <p:spPr>
          <a:xfrm>
            <a:off x="411550" y="1365925"/>
            <a:ext cx="6614100" cy="3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2018 - Transformer paper (Attention is all you need) </a:t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2020 - GPT3 (Language Models are Few-Shot Learners)</a:t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2022 - ChatGPT (GPT 3.5 + RLHF)</a:t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	</a:t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202</a:t>
            </a:r>
            <a:r>
              <a:rPr lang="en" sz="1300"/>
              <a:t>4</a:t>
            </a:r>
            <a:r>
              <a:rPr lang="en" sz="1300"/>
              <a:t> - Deepseek (R1-Zero &amp; R1)</a:t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1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8000"/>
              <a:t>LLM History</a:t>
            </a:r>
            <a:endParaRPr sz="8000"/>
          </a:p>
        </p:txBody>
      </p:sp>
      <p:sp>
        <p:nvSpPr>
          <p:cNvPr id="345" name="Google Shape;345;p61"/>
          <p:cNvSpPr txBox="1"/>
          <p:nvPr>
            <p:ph idx="1" type="subTitle"/>
          </p:nvPr>
        </p:nvSpPr>
        <p:spPr>
          <a:xfrm>
            <a:off x="411550" y="1365925"/>
            <a:ext cx="6614100" cy="3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2018 - Transformer paper (Attention is all you need) </a:t>
            </a:r>
            <a:endParaRPr sz="1300"/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- basic language model architecture</a:t>
            </a:r>
            <a:endParaRPr sz="1300"/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- smarter / more efficient way to combine parameters</a:t>
            </a:r>
            <a:endParaRPr sz="1300"/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</p:txBody>
      </p:sp>
      <p:pic>
        <p:nvPicPr>
          <p:cNvPr id="346" name="Google Shape;346;p61" title="Screenshot 2025-04-24 at 21.29.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4638" y="3890874"/>
            <a:ext cx="856025" cy="10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61" title="Screenshot 2025-04-24 at 21.30.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6200" y="2751338"/>
            <a:ext cx="1413900" cy="1839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61" title="Screenshot 2025-04-24 at 21.30.2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5650" y="1365925"/>
            <a:ext cx="1909200" cy="275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350" y="2796250"/>
            <a:ext cx="2622499" cy="18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61"/>
          <p:cNvSpPr/>
          <p:nvPr/>
        </p:nvSpPr>
        <p:spPr>
          <a:xfrm>
            <a:off x="3377725" y="3275750"/>
            <a:ext cx="1413900" cy="40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 SemiBold"/>
              <a:ea typeface="Urbanist SemiBold"/>
              <a:cs typeface="Urbanist SemiBold"/>
              <a:sym typeface="Urbanist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2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8000"/>
              <a:t>LLM History</a:t>
            </a:r>
            <a:endParaRPr sz="8000"/>
          </a:p>
        </p:txBody>
      </p:sp>
      <p:sp>
        <p:nvSpPr>
          <p:cNvPr id="356" name="Google Shape;356;p62"/>
          <p:cNvSpPr txBox="1"/>
          <p:nvPr>
            <p:ph idx="1" type="subTitle"/>
          </p:nvPr>
        </p:nvSpPr>
        <p:spPr>
          <a:xfrm>
            <a:off x="411550" y="1365925"/>
            <a:ext cx="6614100" cy="3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2020 - GPT3 (Language Models are Few-Shot Learners)</a:t>
            </a:r>
            <a:endParaRPr sz="13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- 10X scale of previous models </a:t>
            </a:r>
            <a:endParaRPr sz="13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- can generate human-like text - news articles</a:t>
            </a:r>
            <a:endParaRPr sz="13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- performs language tasks without task-specific tuning</a:t>
            </a:r>
            <a:endParaRPr sz="13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(emergent SOTA capabilities)</a:t>
            </a:r>
            <a:endParaRPr sz="1300"/>
          </a:p>
          <a:p>
            <a:pPr indent="-31115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Translation</a:t>
            </a:r>
            <a:endParaRPr sz="1300"/>
          </a:p>
          <a:p>
            <a:pPr indent="-31115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Question-answering</a:t>
            </a:r>
            <a:endParaRPr sz="1300"/>
          </a:p>
          <a:p>
            <a:pPr indent="-31115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Unscrambling words</a:t>
            </a:r>
            <a:endParaRPr sz="1300"/>
          </a:p>
          <a:p>
            <a:pPr indent="-31115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3-digit arithmetic.</a:t>
            </a:r>
            <a:endParaRPr sz="13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</p:txBody>
      </p:sp>
      <p:pic>
        <p:nvPicPr>
          <p:cNvPr id="357" name="Google Shape;357;p62" title="Screenshot 2025-04-24 at 21.35.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849" y="402300"/>
            <a:ext cx="2816850" cy="464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62" title="Screenshot 2025-04-24 at 21.45.0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175" y="3651925"/>
            <a:ext cx="5991652" cy="13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3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DEMO</a:t>
            </a:r>
            <a:endParaRPr sz="8000"/>
          </a:p>
        </p:txBody>
      </p:sp>
      <p:sp>
        <p:nvSpPr>
          <p:cNvPr id="364" name="Google Shape;364;p63"/>
          <p:cNvSpPr txBox="1"/>
          <p:nvPr>
            <p:ph idx="1" type="subTitle"/>
          </p:nvPr>
        </p:nvSpPr>
        <p:spPr>
          <a:xfrm>
            <a:off x="2306400" y="3391700"/>
            <a:ext cx="452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Llama3.1-405b-base </a:t>
            </a:r>
            <a:br>
              <a:rPr lang="en"/>
            </a:br>
            <a:endParaRPr/>
          </a:p>
        </p:txBody>
      </p:sp>
      <p:sp>
        <p:nvSpPr>
          <p:cNvPr id="365" name="Google Shape;365;p63"/>
          <p:cNvSpPr txBox="1"/>
          <p:nvPr>
            <p:ph idx="2" type="subTitle"/>
          </p:nvPr>
        </p:nvSpPr>
        <p:spPr>
          <a:xfrm>
            <a:off x="3271225" y="2202125"/>
            <a:ext cx="27249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translate to hungarian 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bear =&gt; medve </a:t>
            </a:r>
            <a:br>
              <a:rPr b="0" lang="en"/>
            </a:br>
            <a:r>
              <a:rPr b="0" lang="en"/>
              <a:t>strawberry =&gt;</a:t>
            </a:r>
            <a:endParaRPr b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4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8000"/>
              <a:t>LLM History</a:t>
            </a:r>
            <a:endParaRPr sz="8000"/>
          </a:p>
        </p:txBody>
      </p:sp>
      <p:sp>
        <p:nvSpPr>
          <p:cNvPr id="371" name="Google Shape;371;p64"/>
          <p:cNvSpPr txBox="1"/>
          <p:nvPr>
            <p:ph idx="1" type="subTitle"/>
          </p:nvPr>
        </p:nvSpPr>
        <p:spPr>
          <a:xfrm>
            <a:off x="411550" y="1365925"/>
            <a:ext cx="6614100" cy="3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2022 - ChatGPT (GPT 3.5 + RLHF)</a:t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	</a:t>
            </a:r>
            <a:endParaRPr sz="1300"/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- base models vs instruction following/assistant models</a:t>
            </a:r>
            <a:endParaRPr sz="1300"/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- raw text corpus vs </a:t>
            </a:r>
            <a:r>
              <a:rPr lang="en" sz="1300"/>
              <a:t>special format conversation data </a:t>
            </a:r>
            <a:endParaRPr sz="1300"/>
          </a:p>
          <a:p>
            <a:pPr indent="457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- </a:t>
            </a:r>
            <a:r>
              <a:rPr lang="en" sz="1300"/>
              <a:t>human preference feedback</a:t>
            </a:r>
            <a:endParaRPr sz="1300"/>
          </a:p>
        </p:txBody>
      </p:sp>
      <p:pic>
        <p:nvPicPr>
          <p:cNvPr id="372" name="Google Shape;372;p64" title="Screenshot 2025-04-24 at 21.50.27.png"/>
          <p:cNvPicPr preferRelativeResize="0"/>
          <p:nvPr/>
        </p:nvPicPr>
        <p:blipFill rotWithShape="1">
          <a:blip r:embed="rId3">
            <a:alphaModFix/>
          </a:blip>
          <a:srcRect b="0" l="3259" r="2267" t="0"/>
          <a:stretch/>
        </p:blipFill>
        <p:spPr>
          <a:xfrm>
            <a:off x="761475" y="3787700"/>
            <a:ext cx="3246999" cy="131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64" title="Screenshot 2025-04-24 at 21.51.23.png"/>
          <p:cNvPicPr preferRelativeResize="0"/>
          <p:nvPr/>
        </p:nvPicPr>
        <p:blipFill rotWithShape="1">
          <a:blip r:embed="rId4">
            <a:alphaModFix/>
          </a:blip>
          <a:srcRect b="3046" l="0" r="0" t="5479"/>
          <a:stretch/>
        </p:blipFill>
        <p:spPr>
          <a:xfrm>
            <a:off x="761475" y="2804325"/>
            <a:ext cx="3246998" cy="131189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64"/>
          <p:cNvSpPr/>
          <p:nvPr/>
        </p:nvSpPr>
        <p:spPr>
          <a:xfrm>
            <a:off x="4195250" y="3211975"/>
            <a:ext cx="1401000" cy="46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 SemiBold"/>
              <a:ea typeface="Urbanist SemiBold"/>
              <a:cs typeface="Urbanist SemiBold"/>
              <a:sym typeface="Urbanist SemiBold"/>
            </a:endParaRPr>
          </a:p>
        </p:txBody>
      </p:sp>
      <p:pic>
        <p:nvPicPr>
          <p:cNvPr id="375" name="Google Shape;375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99925" y="1333725"/>
            <a:ext cx="2677750" cy="23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64" title="Screenshot 2025-04-24 at 21.54.3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6175" y="3873412"/>
            <a:ext cx="3177825" cy="114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5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DEMO</a:t>
            </a:r>
            <a:endParaRPr sz="8000"/>
          </a:p>
        </p:txBody>
      </p:sp>
      <p:sp>
        <p:nvSpPr>
          <p:cNvPr id="382" name="Google Shape;382;p65"/>
          <p:cNvSpPr txBox="1"/>
          <p:nvPr>
            <p:ph idx="1" type="subTitle"/>
          </p:nvPr>
        </p:nvSpPr>
        <p:spPr>
          <a:xfrm>
            <a:off x="2308050" y="3255225"/>
            <a:ext cx="452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lama3.1-405b-base </a:t>
            </a:r>
            <a:br>
              <a:rPr lang="en"/>
            </a:b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Llama3.1-405</a:t>
            </a:r>
            <a:r>
              <a:rPr lang="en"/>
              <a:t>b </a:t>
            </a:r>
            <a:br>
              <a:rPr lang="en"/>
            </a:br>
            <a:r>
              <a:rPr lang="en"/>
              <a:t>(instruction trained model)</a:t>
            </a:r>
            <a:endParaRPr/>
          </a:p>
        </p:txBody>
      </p:sp>
      <p:sp>
        <p:nvSpPr>
          <p:cNvPr id="383" name="Google Shape;383;p65"/>
          <p:cNvSpPr txBox="1"/>
          <p:nvPr>
            <p:ph idx="2" type="subTitle"/>
          </p:nvPr>
        </p:nvSpPr>
        <p:spPr>
          <a:xfrm>
            <a:off x="3271225" y="2202125"/>
            <a:ext cx="27249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what is 2 * 55 minus 13?</a:t>
            </a:r>
            <a:endParaRPr b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6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8000"/>
              <a:t>LLM History</a:t>
            </a:r>
            <a:endParaRPr sz="8000"/>
          </a:p>
        </p:txBody>
      </p:sp>
      <p:sp>
        <p:nvSpPr>
          <p:cNvPr id="389" name="Google Shape;389;p66"/>
          <p:cNvSpPr txBox="1"/>
          <p:nvPr>
            <p:ph idx="1" type="subTitle"/>
          </p:nvPr>
        </p:nvSpPr>
        <p:spPr>
          <a:xfrm>
            <a:off x="411550" y="1365925"/>
            <a:ext cx="7734600" cy="3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2024 - </a:t>
            </a:r>
            <a:r>
              <a:rPr lang="en" sz="1300" u="sng">
                <a:hlinkClick r:id="rId3"/>
              </a:rPr>
              <a:t>Deepseek</a:t>
            </a:r>
            <a:r>
              <a:rPr lang="en" sz="1300"/>
              <a:t> (R1-Zero &amp; R1)</a:t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	</a:t>
            </a:r>
            <a:endParaRPr sz="1300"/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- think before answering - reasoning/thinking models</a:t>
            </a:r>
            <a:endParaRPr sz="1300"/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- human written problem-solution pair data set</a:t>
            </a:r>
            <a:endParaRPr sz="1300"/>
          </a:p>
          <a:p>
            <a:pPr indent="457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- explicit teaching</a:t>
            </a:r>
            <a:endParaRPr sz="1300"/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vs</a:t>
            </a:r>
            <a:endParaRPr sz="1300"/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- LLM generated solution to verifiable problems</a:t>
            </a:r>
            <a:endParaRPr sz="1300"/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	- filter based on accuracy</a:t>
            </a:r>
            <a:endParaRPr sz="13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457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- naturally emerged, self-evolution </a:t>
            </a:r>
            <a:endParaRPr sz="1300"/>
          </a:p>
          <a:p>
            <a:pPr indent="457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- reevaluation, explore alternatives</a:t>
            </a:r>
            <a:endParaRPr sz="1300"/>
          </a:p>
          <a:p>
            <a:pPr indent="457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- solutions with optimal reasoning </a:t>
            </a:r>
            <a:endParaRPr sz="1300"/>
          </a:p>
          <a:p>
            <a:pPr indent="457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- longer generated response usually better,</a:t>
            </a:r>
            <a:endParaRPr sz="13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more “time/tokens” for the model to “think/compute”</a:t>
            </a:r>
            <a:endParaRPr sz="1300"/>
          </a:p>
        </p:txBody>
      </p:sp>
      <p:pic>
        <p:nvPicPr>
          <p:cNvPr id="390" name="Google Shape;390;p66" title="Screenshot 2025-04-24 at 22.14.18.png"/>
          <p:cNvPicPr preferRelativeResize="0"/>
          <p:nvPr/>
        </p:nvPicPr>
        <p:blipFill rotWithShape="1">
          <a:blip r:embed="rId4">
            <a:alphaModFix/>
          </a:blip>
          <a:srcRect b="35321" l="0" r="39135" t="0"/>
          <a:stretch/>
        </p:blipFill>
        <p:spPr>
          <a:xfrm>
            <a:off x="6022700" y="457200"/>
            <a:ext cx="2425301" cy="194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6" title="Screenshot 2025-04-24 at 23.06.36.png"/>
          <p:cNvPicPr preferRelativeResize="0"/>
          <p:nvPr/>
        </p:nvPicPr>
        <p:blipFill rotWithShape="1">
          <a:blip r:embed="rId5">
            <a:alphaModFix/>
          </a:blip>
          <a:srcRect b="0" l="6197" r="11714" t="0"/>
          <a:stretch/>
        </p:blipFill>
        <p:spPr>
          <a:xfrm>
            <a:off x="5057300" y="2550325"/>
            <a:ext cx="3764224" cy="241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7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DEMO</a:t>
            </a:r>
            <a:endParaRPr sz="8000"/>
          </a:p>
        </p:txBody>
      </p:sp>
      <p:sp>
        <p:nvSpPr>
          <p:cNvPr id="397" name="Google Shape;397;p67"/>
          <p:cNvSpPr txBox="1"/>
          <p:nvPr>
            <p:ph idx="1" type="subTitle"/>
          </p:nvPr>
        </p:nvSpPr>
        <p:spPr>
          <a:xfrm>
            <a:off x="2308050" y="3255225"/>
            <a:ext cx="452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Llama3.1-405b </a:t>
            </a:r>
            <a:br>
              <a:rPr lang="en"/>
            </a:br>
            <a:r>
              <a:rPr lang="en"/>
              <a:t>(instruction trained model)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eepseek-r1</a:t>
            </a:r>
            <a:br>
              <a:rPr lang="en"/>
            </a:br>
            <a:r>
              <a:rPr lang="en"/>
              <a:t>(reasoning model)</a:t>
            </a:r>
            <a:endParaRPr/>
          </a:p>
        </p:txBody>
      </p:sp>
      <p:sp>
        <p:nvSpPr>
          <p:cNvPr id="398" name="Google Shape;398;p67"/>
          <p:cNvSpPr txBox="1"/>
          <p:nvPr>
            <p:ph idx="2" type="subTitle"/>
          </p:nvPr>
        </p:nvSpPr>
        <p:spPr>
          <a:xfrm>
            <a:off x="3271225" y="2202125"/>
            <a:ext cx="27249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what is 2971 * 98?</a:t>
            </a:r>
            <a:endParaRPr b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8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8000"/>
              <a:t>LLM History</a:t>
            </a:r>
            <a:endParaRPr sz="8000"/>
          </a:p>
        </p:txBody>
      </p:sp>
      <p:sp>
        <p:nvSpPr>
          <p:cNvPr id="404" name="Google Shape;404;p68"/>
          <p:cNvSpPr txBox="1"/>
          <p:nvPr>
            <p:ph idx="1" type="subTitle"/>
          </p:nvPr>
        </p:nvSpPr>
        <p:spPr>
          <a:xfrm>
            <a:off x="411550" y="1365925"/>
            <a:ext cx="6614100" cy="36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2018 - Transformer paper (Attention is all you need) </a:t>
            </a:r>
            <a:endParaRPr sz="1300"/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- basic language model architecture</a:t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2020 - GPT3 (Language Models are Few-Shot Learners)</a:t>
            </a:r>
            <a:endParaRPr sz="13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- human-like text and language task without specific tuning</a:t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2022 - ChatGPT (GPT 3.5 + RLHF)</a:t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	</a:t>
            </a:r>
            <a:endParaRPr sz="1300"/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- from base models to instruction following/assistant models</a:t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2024 - Deepseek (R1-Zero &amp; R1)</a:t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- true Reinforcement Learning - reasoning/thinking models</a:t>
            </a:r>
            <a:endParaRPr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9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HuggingFace abstraction</a:t>
            </a:r>
            <a:endParaRPr sz="6000"/>
          </a:p>
        </p:txBody>
      </p:sp>
      <p:sp>
        <p:nvSpPr>
          <p:cNvPr id="410" name="Google Shape;410;p69"/>
          <p:cNvSpPr txBox="1"/>
          <p:nvPr>
            <p:ph idx="1" type="subTitle"/>
          </p:nvPr>
        </p:nvSpPr>
        <p:spPr>
          <a:xfrm>
            <a:off x="2307900" y="1942650"/>
            <a:ext cx="4528200" cy="23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InferenceClient API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Pipelines API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API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2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ML Basics</a:t>
            </a:r>
            <a:endParaRPr sz="8000"/>
          </a:p>
        </p:txBody>
      </p:sp>
      <p:sp>
        <p:nvSpPr>
          <p:cNvPr id="289" name="Google Shape;289;p52"/>
          <p:cNvSpPr txBox="1"/>
          <p:nvPr>
            <p:ph idx="1" type="subTitle"/>
          </p:nvPr>
        </p:nvSpPr>
        <p:spPr>
          <a:xfrm>
            <a:off x="645750" y="2213275"/>
            <a:ext cx="4528200" cy="20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1.</a:t>
            </a:r>
            <a:r>
              <a:rPr lang="en" sz="1600"/>
              <a:t>What is the input?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2.What is the output?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3.What is the model architecture?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4.What is the learning algorithm?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563" y="2155738"/>
            <a:ext cx="3771025" cy="200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0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Agent</a:t>
            </a:r>
            <a:endParaRPr sz="8000"/>
          </a:p>
        </p:txBody>
      </p:sp>
      <p:sp>
        <p:nvSpPr>
          <p:cNvPr id="416" name="Google Shape;416;p70"/>
          <p:cNvSpPr txBox="1"/>
          <p:nvPr>
            <p:ph idx="1" type="subTitle"/>
          </p:nvPr>
        </p:nvSpPr>
        <p:spPr>
          <a:xfrm>
            <a:off x="107750" y="4611900"/>
            <a:ext cx="8864700" cy="4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https://huggingface.co/learn/agents-course/unit0/introduction</a:t>
            </a:r>
            <a:endParaRPr sz="2000"/>
          </a:p>
        </p:txBody>
      </p:sp>
      <p:pic>
        <p:nvPicPr>
          <p:cNvPr id="417" name="Google Shape;417;p70" title="Screenshot 2025-05-08 at 16.54.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7200" y="1776700"/>
            <a:ext cx="4495902" cy="269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1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Agent</a:t>
            </a:r>
            <a:endParaRPr sz="8000"/>
          </a:p>
        </p:txBody>
      </p:sp>
      <p:sp>
        <p:nvSpPr>
          <p:cNvPr id="423" name="Google Shape;423;p71"/>
          <p:cNvSpPr txBox="1"/>
          <p:nvPr>
            <p:ph idx="1" type="subTitle"/>
          </p:nvPr>
        </p:nvSpPr>
        <p:spPr>
          <a:xfrm>
            <a:off x="2306400" y="2343425"/>
            <a:ext cx="452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LLM + Tools</a:t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2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Tool use</a:t>
            </a:r>
            <a:endParaRPr sz="8000"/>
          </a:p>
        </p:txBody>
      </p:sp>
      <p:sp>
        <p:nvSpPr>
          <p:cNvPr id="429" name="Google Shape;429;p72"/>
          <p:cNvSpPr txBox="1"/>
          <p:nvPr>
            <p:ph idx="2" type="subTitle"/>
          </p:nvPr>
        </p:nvSpPr>
        <p:spPr>
          <a:xfrm>
            <a:off x="3271225" y="2202125"/>
            <a:ext cx="27249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what is 2 * 55 minus 13?</a:t>
            </a:r>
            <a:endParaRPr b="0"/>
          </a:p>
        </p:txBody>
      </p:sp>
      <p:sp>
        <p:nvSpPr>
          <p:cNvPr id="430" name="Google Shape;430;p72"/>
          <p:cNvSpPr txBox="1"/>
          <p:nvPr>
            <p:ph idx="1" type="subTitle"/>
          </p:nvPr>
        </p:nvSpPr>
        <p:spPr>
          <a:xfrm>
            <a:off x="2308050" y="3255225"/>
            <a:ext cx="452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 - a function with clear goal, description, inputs, outputs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Calculator tool - which can add numbers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3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Tool use</a:t>
            </a:r>
            <a:endParaRPr sz="8000"/>
          </a:p>
        </p:txBody>
      </p:sp>
      <p:sp>
        <p:nvSpPr>
          <p:cNvPr id="436" name="Google Shape;436;p73"/>
          <p:cNvSpPr txBox="1"/>
          <p:nvPr>
            <p:ph idx="2" type="subTitle"/>
          </p:nvPr>
        </p:nvSpPr>
        <p:spPr>
          <a:xfrm>
            <a:off x="3709450" y="2173950"/>
            <a:ext cx="27249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what is 2 * 55 minus 13?</a:t>
            </a:r>
            <a:endParaRPr b="0"/>
          </a:p>
        </p:txBody>
      </p:sp>
      <p:pic>
        <p:nvPicPr>
          <p:cNvPr id="437" name="Google Shape;437;p73" title="Screenshot 2025-04-24 at 23.27.2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75" y="536200"/>
            <a:ext cx="3311249" cy="30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73" title="Screenshot 2025-04-24 at 23.31.0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365" y="2655400"/>
            <a:ext cx="3275525" cy="20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4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Agent</a:t>
            </a:r>
            <a:endParaRPr sz="8000"/>
          </a:p>
        </p:txBody>
      </p:sp>
      <p:sp>
        <p:nvSpPr>
          <p:cNvPr id="444" name="Google Shape;444;p74"/>
          <p:cNvSpPr txBox="1"/>
          <p:nvPr>
            <p:ph idx="1" type="subTitle"/>
          </p:nvPr>
        </p:nvSpPr>
        <p:spPr>
          <a:xfrm>
            <a:off x="2308050" y="3255225"/>
            <a:ext cx="452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LLM + tool definitions + tool executor</a:t>
            </a: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5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8000"/>
              <a:t>LLM History</a:t>
            </a:r>
            <a:endParaRPr sz="8000"/>
          </a:p>
        </p:txBody>
      </p:sp>
      <p:sp>
        <p:nvSpPr>
          <p:cNvPr id="450" name="Google Shape;450;p75"/>
          <p:cNvSpPr txBox="1"/>
          <p:nvPr>
            <p:ph idx="1" type="subTitle"/>
          </p:nvPr>
        </p:nvSpPr>
        <p:spPr>
          <a:xfrm>
            <a:off x="411550" y="1365925"/>
            <a:ext cx="7734600" cy="3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2023 - Tool use / Function calling</a:t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- connect LLM to external tools</a:t>
            </a:r>
            <a:endParaRPr sz="1300"/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- train model with available list of tools </a:t>
            </a:r>
            <a:endParaRPr sz="1300"/>
          </a:p>
          <a:p>
            <a:pPr indent="457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(description, input format)</a:t>
            </a:r>
            <a:endParaRPr sz="1300"/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	- model can automatically decide</a:t>
            </a:r>
            <a:endParaRPr sz="1300"/>
          </a:p>
          <a:p>
            <a:pPr indent="457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- to generate output normally</a:t>
            </a:r>
            <a:endParaRPr sz="1300"/>
          </a:p>
          <a:p>
            <a:pPr indent="457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- or to use a tool - and generate tool input</a:t>
            </a:r>
            <a:endParaRPr sz="1300"/>
          </a:p>
          <a:p>
            <a:pPr indent="457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	- tool invocation is done “outside” of the llm</a:t>
            </a:r>
            <a:endParaRPr sz="1300"/>
          </a:p>
        </p:txBody>
      </p:sp>
      <p:pic>
        <p:nvPicPr>
          <p:cNvPr id="451" name="Google Shape;451;p75" title="Screenshot 2025-04-24 at 22.54.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217" y="0"/>
            <a:ext cx="33920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6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from powerful models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to artfully curated context</a:t>
            </a:r>
            <a:endParaRPr sz="3000"/>
          </a:p>
        </p:txBody>
      </p:sp>
      <p:sp>
        <p:nvSpPr>
          <p:cNvPr id="457" name="Google Shape;457;p76"/>
          <p:cNvSpPr txBox="1"/>
          <p:nvPr>
            <p:ph idx="1" type="subTitle"/>
          </p:nvPr>
        </p:nvSpPr>
        <p:spPr>
          <a:xfrm>
            <a:off x="2369575" y="2307000"/>
            <a:ext cx="45282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https://thelongcontext.com/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7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m</a:t>
            </a:r>
            <a:r>
              <a:rPr lang="en" sz="7000"/>
              <a:t>aking </a:t>
            </a:r>
            <a:r>
              <a:rPr lang="en" sz="7000"/>
              <a:t>learning</a:t>
            </a:r>
            <a:r>
              <a:rPr lang="en" sz="7000"/>
              <a:t> engaging</a:t>
            </a:r>
            <a:endParaRPr sz="7000"/>
          </a:p>
        </p:txBody>
      </p:sp>
      <p:sp>
        <p:nvSpPr>
          <p:cNvPr id="463" name="Google Shape;463;p77"/>
          <p:cNvSpPr txBox="1"/>
          <p:nvPr>
            <p:ph idx="1" type="subTitle"/>
          </p:nvPr>
        </p:nvSpPr>
        <p:spPr>
          <a:xfrm>
            <a:off x="2308050" y="3255225"/>
            <a:ext cx="45282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notebooklm.google.com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8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References</a:t>
            </a:r>
            <a:endParaRPr sz="8000"/>
          </a:p>
        </p:txBody>
      </p:sp>
      <p:sp>
        <p:nvSpPr>
          <p:cNvPr id="469" name="Google Shape;469;p78"/>
          <p:cNvSpPr txBox="1"/>
          <p:nvPr>
            <p:ph idx="1" type="subTitle"/>
          </p:nvPr>
        </p:nvSpPr>
        <p:spPr>
          <a:xfrm>
            <a:off x="684550" y="1430575"/>
            <a:ext cx="8043600" cy="3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HuggingFace Agent course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https://huggingface.co/learn/agents-course/unit0/introduction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deeplearning.ai Agent course 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https://www.deeplearning.ai/short-courses/building-code-agents-with-hugging-face-smolagents/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interactive game using a book and long context LLM 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https://thelongcontext.com/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Learn, by converting files into a podcast 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notebooklm.google.com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7013" y="459513"/>
            <a:ext cx="3169974" cy="422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4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What is the input?</a:t>
            </a:r>
            <a:endParaRPr sz="8000"/>
          </a:p>
        </p:txBody>
      </p:sp>
      <p:sp>
        <p:nvSpPr>
          <p:cNvPr id="301" name="Google Shape;301;p54"/>
          <p:cNvSpPr txBox="1"/>
          <p:nvPr>
            <p:ph idx="1" type="subTitle"/>
          </p:nvPr>
        </p:nvSpPr>
        <p:spPr>
          <a:xfrm>
            <a:off x="2369575" y="4181900"/>
            <a:ext cx="45282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https://tiktokenizer.vercel.app/</a:t>
            </a:r>
            <a:endParaRPr/>
          </a:p>
        </p:txBody>
      </p:sp>
      <p:pic>
        <p:nvPicPr>
          <p:cNvPr id="302" name="Google Shape;3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900" y="1699362"/>
            <a:ext cx="4675302" cy="2075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5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What is the output?</a:t>
            </a:r>
            <a:endParaRPr sz="8000"/>
          </a:p>
        </p:txBody>
      </p:sp>
      <p:pic>
        <p:nvPicPr>
          <p:cNvPr id="308" name="Google Shape;308;p55" title="Screenshot 2025-04-28 at 15.10.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149" y="1773575"/>
            <a:ext cx="2889575" cy="15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6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What is the model arch algorithm?</a:t>
            </a:r>
            <a:endParaRPr sz="8000"/>
          </a:p>
        </p:txBody>
      </p:sp>
      <p:pic>
        <p:nvPicPr>
          <p:cNvPr id="314" name="Google Shape;314;p56" title="Screenshot 2025-04-24 at 21.30.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4450" y="1720300"/>
            <a:ext cx="2055426" cy="29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7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What is the learning algorithm?</a:t>
            </a:r>
            <a:endParaRPr sz="8000"/>
          </a:p>
        </p:txBody>
      </p:sp>
      <p:pic>
        <p:nvPicPr>
          <p:cNvPr id="320" name="Google Shape;320;p57" title="Screenshot 2025-04-28 at 15.22.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975" y="2802025"/>
            <a:ext cx="4300751" cy="227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8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ML Basics</a:t>
            </a:r>
            <a:endParaRPr sz="8000"/>
          </a:p>
        </p:txBody>
      </p:sp>
      <p:sp>
        <p:nvSpPr>
          <p:cNvPr id="326" name="Google Shape;326;p58"/>
          <p:cNvSpPr txBox="1"/>
          <p:nvPr>
            <p:ph idx="1" type="subTitle"/>
          </p:nvPr>
        </p:nvSpPr>
        <p:spPr>
          <a:xfrm>
            <a:off x="645750" y="2213275"/>
            <a:ext cx="6437400" cy="20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1.What is the input? -tokens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2.What is the output? -token probabilities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3.What is the model architecture? -transformers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4.What is the learning algorithm? -self-supervised learning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(Stochastic Gradient Descent - error back propagation)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4775" y="1904325"/>
            <a:ext cx="3353800" cy="1779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9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DEMO</a:t>
            </a:r>
            <a:endParaRPr sz="8000"/>
          </a:p>
        </p:txBody>
      </p:sp>
      <p:sp>
        <p:nvSpPr>
          <p:cNvPr id="333" name="Google Shape;333;p59"/>
          <p:cNvSpPr txBox="1"/>
          <p:nvPr>
            <p:ph idx="2" type="subTitle"/>
          </p:nvPr>
        </p:nvSpPr>
        <p:spPr>
          <a:xfrm>
            <a:off x="3271225" y="2202125"/>
            <a:ext cx="27249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Spelling/Counting</a:t>
            </a:r>
            <a:endParaRPr b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Extracurricular Info">
  <a:themeElements>
    <a:clrScheme name="Simple Light">
      <a:dk1>
        <a:srgbClr val="000000"/>
      </a:dk1>
      <a:lt1>
        <a:srgbClr val="E6E6DD"/>
      </a:lt1>
      <a:dk2>
        <a:srgbClr val="2A7D4E"/>
      </a:dk2>
      <a:lt2>
        <a:srgbClr val="BBC5EA"/>
      </a:lt2>
      <a:accent1>
        <a:srgbClr val="FFFFFF"/>
      </a:accent1>
      <a:accent2>
        <a:srgbClr val="6F5172"/>
      </a:accent2>
      <a:accent3>
        <a:srgbClr val="945D5D"/>
      </a:accent3>
      <a:accent4>
        <a:srgbClr val="595959"/>
      </a:accent4>
      <a:accent5>
        <a:srgbClr val="22717A"/>
      </a:accent5>
      <a:accent6>
        <a:srgbClr val="888B63"/>
      </a:accent6>
      <a:hlink>
        <a:srgbClr val="1D321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